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8" r:id="rId2"/>
    <p:sldId id="257" r:id="rId3"/>
    <p:sldId id="258" r:id="rId4"/>
    <p:sldId id="260" r:id="rId5"/>
    <p:sldId id="316" r:id="rId6"/>
    <p:sldId id="317" r:id="rId7"/>
    <p:sldId id="319" r:id="rId8"/>
    <p:sldId id="261" r:id="rId9"/>
    <p:sldId id="262" r:id="rId10"/>
    <p:sldId id="263" r:id="rId11"/>
    <p:sldId id="320" r:id="rId12"/>
    <p:sldId id="321" r:id="rId13"/>
    <p:sldId id="323" r:id="rId14"/>
    <p:sldId id="264" r:id="rId15"/>
    <p:sldId id="32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25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67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http://chimera.labs.oreilly.com/books/1230000000345/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886200"/>
            <a:ext cx="316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can be browsed here: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442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7989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B37F55-250C-4BEA-B2F8-B3A9076D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688"/>
            <a:ext cx="9144000" cy="5058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6172200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http://afodor.github.io/classes/prog2017/prog2017.html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http://afodor.github.io/classes/prog2017/prog2017.html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447800" y="68421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787879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(1.8 or later is fine…)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http://www.oracle.com/technetwork/java/javase/downloads/index.html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188744" cy="49794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692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us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5146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5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 and </a:t>
            </a:r>
            <a:r>
              <a:rPr lang="en-US"/>
              <a:t>data visualization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this afternoon. 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53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</a:t>
            </a:r>
            <a:r>
              <a:rPr lang="en-US" dirty="0" err="1"/>
              <a:t>c’s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</a:t>
            </a:r>
            <a:r>
              <a:rPr lang="en-US" dirty="0" err="1"/>
              <a:t>encapsalate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1A76D-9742-4692-A3D2-7FFB0FB1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889"/>
            <a:ext cx="9144000" cy="540622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A9481-4A5B-4AAC-9B87-D25167AB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9144000" cy="613792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373868"/>
            <a:ext cx="370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http://www.mindview.net/Books/TIJ/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edition (which is free)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ordering physical books, get them ordered.  </a:t>
            </a:r>
          </a:p>
          <a:p>
            <a:r>
              <a:rPr lang="en-US" dirty="0"/>
              <a:t>You will need them soon…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495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free: http://it-ebooks.info/book/2614/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6400800" cy="63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2402</Words>
  <Application>Microsoft Office PowerPoint</Application>
  <PresentationFormat>On-screen Show (4:3)</PresentationFormat>
  <Paragraphs>356</Paragraphs>
  <Slides>61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47</cp:revision>
  <dcterms:created xsi:type="dcterms:W3CDTF">2006-08-16T00:00:00Z</dcterms:created>
  <dcterms:modified xsi:type="dcterms:W3CDTF">2017-08-19T22:59:18Z</dcterms:modified>
</cp:coreProperties>
</file>