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83" r:id="rId15"/>
    <p:sldId id="284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FF0C2-5BD7-4ACE-A692-9F9EF4AE1B3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964E0-F522-4E9A-85C9-D27F59E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0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1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2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3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67F7-6ED0-4676-9C58-D45A04AA3FA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2" y="368135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Amdahl's Law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Lock striping and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and non-blocking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411202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5" y="118754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locks to allow for improved concurrency (but watch out for deadlock!)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63" y="624054"/>
            <a:ext cx="5638553" cy="59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18" y="344385"/>
            <a:ext cx="7520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general, you want to be measuring performance while you optimize…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“Make it work, then make it fast”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68" y="2216294"/>
            <a:ext cx="6934200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821" y="3610593"/>
            <a:ext cx="2743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4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001"/>
            <a:ext cx="1221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One approach (we’ve already seen) “lock striping” in (for example)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5" y="411333"/>
            <a:ext cx="7210862" cy="644666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88873" y="5343896"/>
            <a:ext cx="570015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94516" y="5118269"/>
            <a:ext cx="501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Another thread may write while we are trying to clear.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That’s ok because clear(), like size() is approximate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27615" y="3123210"/>
            <a:ext cx="807522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0764" y="2956958"/>
            <a:ext cx="289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hashCode</a:t>
            </a:r>
            <a:r>
              <a:rPr lang="en-US" dirty="0"/>
              <a:t>() to bucket id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53150" y="4071260"/>
            <a:ext cx="807522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60674" y="3881258"/>
            <a:ext cx="241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bucketID</a:t>
            </a:r>
            <a:r>
              <a:rPr lang="en-US" dirty="0"/>
              <a:t> to </a:t>
            </a:r>
            <a:r>
              <a:rPr lang="en-US" dirty="0" err="1"/>
              <a:t>mapID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22670" y="783771"/>
            <a:ext cx="5627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bucketIDs</a:t>
            </a:r>
            <a:r>
              <a:rPr lang="en-US" dirty="0"/>
              <a:t> range from { 0 ….. (numBuckets-1) } </a:t>
            </a:r>
          </a:p>
          <a:p>
            <a:r>
              <a:rPr lang="en-US" dirty="0" err="1"/>
              <a:t>lockIDs</a:t>
            </a:r>
            <a:r>
              <a:rPr lang="en-US" dirty="0"/>
              <a:t> range from { 0 …. (numLocks-1) } </a:t>
            </a:r>
          </a:p>
          <a:p>
            <a:endParaRPr lang="en-US" dirty="0"/>
          </a:p>
          <a:p>
            <a:r>
              <a:rPr lang="en-US" dirty="0" err="1"/>
              <a:t>bucketID</a:t>
            </a:r>
            <a:r>
              <a:rPr lang="en-US" dirty="0"/>
              <a:t> % NUM_BUCKETS yields the lock for each bucket</a:t>
            </a:r>
          </a:p>
        </p:txBody>
      </p:sp>
    </p:spTree>
    <p:extLst>
      <p:ext uri="{BB962C8B-B14F-4D97-AF65-F5344CB8AC3E}">
        <p14:creationId xmlns:p14="http://schemas.microsoft.com/office/powerpoint/2010/main" val="28287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11" y="1390403"/>
            <a:ext cx="6834043" cy="3074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082" y="4346369"/>
            <a:ext cx="43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CPU’s pounding on the maps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2535" y="296883"/>
            <a:ext cx="581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we’ve seen the concurrent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lot faster…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85216" y="2778826"/>
            <a:ext cx="771896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40241" y="258882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Concurrent tree map</a:t>
            </a:r>
          </a:p>
        </p:txBody>
      </p:sp>
    </p:spTree>
    <p:extLst>
      <p:ext uri="{BB962C8B-B14F-4D97-AF65-F5344CB8AC3E}">
        <p14:creationId xmlns:p14="http://schemas.microsoft.com/office/powerpoint/2010/main" val="154455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8156" y="368136"/>
            <a:ext cx="953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could you ensure that a clear() actually cleared the map (that clear wasn’t approximate)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46" y="1491217"/>
            <a:ext cx="10096326" cy="224950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705100" y="2588821"/>
            <a:ext cx="54626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8245" y="2473469"/>
            <a:ext cx="7609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every client that has a reference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synchronized,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only one thread is working at a time, and clear will be guaranteed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clear the map…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it would only take one thread ignoring the synchronized(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lock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push clear() back to being approximate…</a:t>
            </a:r>
          </a:p>
        </p:txBody>
      </p:sp>
    </p:spTree>
    <p:extLst>
      <p:ext uri="{BB962C8B-B14F-4D97-AF65-F5344CB8AC3E}">
        <p14:creationId xmlns:p14="http://schemas.microsoft.com/office/powerpoint/2010/main" val="78117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8784" y="130629"/>
            <a:ext cx="8426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Alternatively, if you are implementing a striped map, you could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ReentrantLocks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47" y="860465"/>
            <a:ext cx="8640323" cy="352152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108862" y="1365662"/>
            <a:ext cx="1363030" cy="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1404" y="1231671"/>
            <a:ext cx="5660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long as no other methods hold a lock and then call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this won’t deadlock as locks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acquired in the same order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387" y="4354756"/>
            <a:ext cx="3762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client can then call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myMap.acquireAllLocks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myMap.clear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myMap.releaseAllLocks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642" y="559327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clear() will empty the map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6395" y="4532886"/>
            <a:ext cx="3467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client just calls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myMap.clear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clear() will be approximate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08862" y="2621229"/>
            <a:ext cx="581891" cy="11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0135" y="2621229"/>
            <a:ext cx="7297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forget to call this or call it when you don’t have all the locks,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application will crash.   (We could use try…catch to make it more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robust…)</a:t>
            </a:r>
          </a:p>
        </p:txBody>
      </p:sp>
    </p:spTree>
    <p:extLst>
      <p:ext uri="{BB962C8B-B14F-4D97-AF65-F5344CB8AC3E}">
        <p14:creationId xmlns:p14="http://schemas.microsoft.com/office/powerpoint/2010/main" val="83682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2535" y="154381"/>
            <a:ext cx="90973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takes an “optimistic” approach to multi-tasking.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Rather than locking, perform the calculation and then see if anything has changed.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it’s changed, you can try again (or not…)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better to “beg forgiveness than ask permission”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is implemented at the hardware level meaning it can be very fast…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Avoids explicit synchronization…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54" y="2658875"/>
            <a:ext cx="7067923" cy="41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3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42504"/>
            <a:ext cx="949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what compare and swap does (but not how it really works since the CPU can do this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without explicit synchronization)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760" y="922812"/>
            <a:ext cx="7126532" cy="445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5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08" y="1302945"/>
            <a:ext cx="5586474" cy="4298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2535" y="463138"/>
            <a:ext cx="601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simulated atomic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incrementer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AtomicLong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9294" y="5887639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compareAndSwap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be implemented in hardware, this can be very fast and minimize contention</a:t>
            </a:r>
          </a:p>
        </p:txBody>
      </p:sp>
    </p:spTree>
    <p:extLst>
      <p:ext uri="{BB962C8B-B14F-4D97-AF65-F5344CB8AC3E}">
        <p14:creationId xmlns:p14="http://schemas.microsoft.com/office/powerpoint/2010/main" val="70008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7" y="699903"/>
            <a:ext cx="6550045" cy="5748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517" y="213756"/>
            <a:ext cx="560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compare and swap version of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NumberRange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pair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61413" y="4393870"/>
            <a:ext cx="961901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3945" y="4085113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to be careful can’t be out of order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either the old or the new…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60769" y="5510151"/>
            <a:ext cx="1365662" cy="5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8935" y="5949539"/>
            <a:ext cx="383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true if the </a:t>
            </a:r>
            <a:r>
              <a:rPr lang="en-US" dirty="0" err="1"/>
              <a:t>oldv</a:t>
            </a:r>
            <a:r>
              <a:rPr lang="en-US" dirty="0"/>
              <a:t> hasn’t changed</a:t>
            </a:r>
          </a:p>
        </p:txBody>
      </p:sp>
    </p:spTree>
    <p:extLst>
      <p:ext uri="{BB962C8B-B14F-4D97-AF65-F5344CB8AC3E}">
        <p14:creationId xmlns:p14="http://schemas.microsoft.com/office/powerpoint/2010/main" val="5220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8790" y="273132"/>
            <a:ext cx="740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Amdahl’s law governs how efficiency scales with multiple processors…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205100"/>
            <a:ext cx="6953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3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07" y="1626734"/>
            <a:ext cx="8027897" cy="3919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5070" y="273132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high contention, it doesn’t help that much to use a compare and swap….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(can’t avoid the contention)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17725" y="2956956"/>
            <a:ext cx="593766" cy="4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47117" y="2766952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contention ( as a control)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217725" y="4999512"/>
            <a:ext cx="629392" cy="90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8951" y="5913915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Asking for permission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Begging forgiveness is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202153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70" y="338446"/>
            <a:ext cx="68580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95" y="997526"/>
            <a:ext cx="6457950" cy="2981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166" y="3978851"/>
            <a:ext cx="855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begging forgiveness is a better strategy.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optimism that another thread hasn’t messed up our results is more rewarded..</a:t>
            </a:r>
          </a:p>
        </p:txBody>
      </p:sp>
    </p:spTree>
    <p:extLst>
      <p:ext uri="{BB962C8B-B14F-4D97-AF65-F5344CB8AC3E}">
        <p14:creationId xmlns:p14="http://schemas.microsoft.com/office/powerpoint/2010/main" val="126699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419225"/>
            <a:ext cx="390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is, of course, no documentation. 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1" y="1800226"/>
            <a:ext cx="59340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81201" y="152401"/>
            <a:ext cx="542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revisit here our discussion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Random.nextInt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book also does this in Chapter 15)</a:t>
            </a:r>
          </a:p>
        </p:txBody>
      </p:sp>
    </p:spTree>
    <p:extLst>
      <p:ext uri="{BB962C8B-B14F-4D97-AF65-F5344CB8AC3E}">
        <p14:creationId xmlns:p14="http://schemas.microsoft.com/office/powerpoint/2010/main" val="381317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529855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998084"/>
            <a:ext cx="4953000" cy="178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77000" y="3276600"/>
            <a:ext cx="4142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another thread has interfered,</a:t>
            </a:r>
          </a:p>
          <a:p>
            <a:r>
              <a:rPr lang="en-US" dirty="0"/>
              <a:t>generate the next number.</a:t>
            </a:r>
          </a:p>
          <a:p>
            <a:endParaRPr lang="en-US" dirty="0"/>
          </a:p>
          <a:p>
            <a:r>
              <a:rPr lang="en-US" dirty="0"/>
              <a:t>Pretty sweet…</a:t>
            </a:r>
          </a:p>
          <a:p>
            <a:endParaRPr lang="en-US" dirty="0"/>
          </a:p>
          <a:p>
            <a:r>
              <a:rPr lang="en-US" dirty="0"/>
              <a:t>Thread safe with minimal synchronization.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5486400" y="40386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1" y="5562601"/>
            <a:ext cx="3752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would have been nice to more</a:t>
            </a:r>
          </a:p>
          <a:p>
            <a:r>
              <a:rPr lang="en-US" dirty="0"/>
              <a:t>explicitly document the thread safety!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257800" y="12192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1" y="838201"/>
            <a:ext cx="2761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do document that it is</a:t>
            </a:r>
          </a:p>
          <a:p>
            <a:r>
              <a:rPr lang="en-US" dirty="0"/>
              <a:t>atomic</a:t>
            </a:r>
          </a:p>
        </p:txBody>
      </p:sp>
    </p:spTree>
    <p:extLst>
      <p:ext uri="{BB962C8B-B14F-4D97-AF65-F5344CB8AC3E}">
        <p14:creationId xmlns:p14="http://schemas.microsoft.com/office/powerpoint/2010/main" val="270001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419600"/>
            <a:ext cx="7258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"/>
            <a:ext cx="6781800" cy="441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0940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1" y="76200"/>
            <a:ext cx="661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some (minimal) resource contention here but not too bad..</a:t>
            </a:r>
          </a:p>
          <a:p>
            <a:r>
              <a:rPr lang="en-US" dirty="0"/>
              <a:t>When the threads interfere with each other, they spin…</a:t>
            </a:r>
          </a:p>
          <a:p>
            <a:r>
              <a:rPr lang="en-US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838200"/>
            <a:ext cx="7134225" cy="568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6324600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runs in ~2 seconds</a:t>
            </a:r>
          </a:p>
        </p:txBody>
      </p:sp>
    </p:spTree>
    <p:extLst>
      <p:ext uri="{BB962C8B-B14F-4D97-AF65-F5344CB8AC3E}">
        <p14:creationId xmlns:p14="http://schemas.microsoft.com/office/powerpoint/2010/main" val="357379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-76200"/>
            <a:ext cx="7505700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4600" y="6172201"/>
            <a:ext cx="805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each thread its own random is about 0.5 seconds</a:t>
            </a:r>
          </a:p>
          <a:p>
            <a:r>
              <a:rPr lang="en-US" dirty="0"/>
              <a:t>(but is actually a bad idea because many of those </a:t>
            </a:r>
            <a:r>
              <a:rPr lang="en-US" dirty="0" err="1"/>
              <a:t>randoms</a:t>
            </a:r>
            <a:r>
              <a:rPr lang="en-US" dirty="0"/>
              <a:t> will have the same seed!)</a:t>
            </a:r>
          </a:p>
        </p:txBody>
      </p:sp>
    </p:spTree>
    <p:extLst>
      <p:ext uri="{BB962C8B-B14F-4D97-AF65-F5344CB8AC3E}">
        <p14:creationId xmlns:p14="http://schemas.microsoft.com/office/powerpoint/2010/main" val="1677668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1299" y="15711"/>
            <a:ext cx="687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seen a concurrent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here is a Concurrent Stack…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657225"/>
            <a:ext cx="6334125" cy="611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283009"/>
            <a:ext cx="64008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47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325" y="495300"/>
            <a:ext cx="52886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Coming up: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Test code: Junit and testing architectures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(possibly) Machine learning in parallel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approach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 complexity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3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0649" y="249382"/>
            <a:ext cx="32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chapter 11 of the book…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403" y="786494"/>
            <a:ext cx="7515225" cy="476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649" y="5379527"/>
            <a:ext cx="10692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processors, 10% serialization (i.e. 90% parallelization) – max speedup is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=1/ (0.1 + (0.9/10)) = </a:t>
            </a:r>
            <a:r>
              <a:rPr lang="en-US" dirty="0"/>
              <a:t>5.263158  = ~ 5.3 (which means 47% wasted utilization)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 processors, 10% serialization – max speedup is: =1/ (0.1 + (0.9/100)) = </a:t>
            </a:r>
            <a:r>
              <a:rPr lang="en-US" dirty="0"/>
              <a:t>9.174312  (91% wasted CPU 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4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0" y="661029"/>
            <a:ext cx="6180545" cy="3591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228" y="1634466"/>
            <a:ext cx="3019425" cy="1047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1922" y="273132"/>
            <a:ext cx="815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with 99% parallelization, it’s pretty easy to have a lot of wasted CPU time</a:t>
            </a:r>
          </a:p>
        </p:txBody>
      </p:sp>
    </p:spTree>
    <p:extLst>
      <p:ext uri="{BB962C8B-B14F-4D97-AF65-F5344CB8AC3E}">
        <p14:creationId xmlns:p14="http://schemas.microsoft.com/office/powerpoint/2010/main" val="253730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171" y="6347799"/>
            <a:ext cx="9397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https://github.com/afodor/metagenomicsTools/blob/master/src/classExamples/amdahlsLaw.txt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254" y="83128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preview of R coding you can learn next semester to recreate this graph…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6" y="452460"/>
            <a:ext cx="7605223" cy="57702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714504" y="1472540"/>
            <a:ext cx="90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88282" y="1294410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Amdahl’s law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03346" y="3610099"/>
            <a:ext cx="106949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0758" y="3467596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Utilization = max. speedup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4473" y="214943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x-axis range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458192" y="2356654"/>
            <a:ext cx="102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27" y="148500"/>
            <a:ext cx="6142820" cy="6032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1283" y="148500"/>
            <a:ext cx="819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100 processors:  99% efficiency leads to about 1/3 of the processors idle…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0" y="1290421"/>
            <a:ext cx="5770451" cy="33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9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04" y="968086"/>
            <a:ext cx="595312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1" y="178130"/>
            <a:ext cx="10862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1,000 processors, 99% parallelization, means 85% of the processors are idle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synchronized (that limits parallelization), can massively reduce the efficiency of multi-core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891" y="1330036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problem for GPUs that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have many thousands of cores…</a:t>
            </a:r>
          </a:p>
        </p:txBody>
      </p:sp>
    </p:spTree>
    <p:extLst>
      <p:ext uri="{BB962C8B-B14F-4D97-AF65-F5344CB8AC3E}">
        <p14:creationId xmlns:p14="http://schemas.microsoft.com/office/powerpoint/2010/main" val="100076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281" y="415636"/>
            <a:ext cx="44252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minimize serialization?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Avoid excessive synchronization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690687"/>
            <a:ext cx="7038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132" y="-2374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the scope of locks…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9" y="345583"/>
            <a:ext cx="63246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9518" y="320633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76" y="3610515"/>
            <a:ext cx="6286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2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837</Words>
  <Application>Microsoft Office PowerPoint</Application>
  <PresentationFormat>Widescreen</PresentationFormat>
  <Paragraphs>127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afodor</cp:lastModifiedBy>
  <cp:revision>52</cp:revision>
  <dcterms:created xsi:type="dcterms:W3CDTF">2016-11-15T13:39:03Z</dcterms:created>
  <dcterms:modified xsi:type="dcterms:W3CDTF">2017-11-02T22:48:20Z</dcterms:modified>
</cp:coreProperties>
</file>