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74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82C-8927-495A-BF71-074CD726909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5A47-D5BE-4A66-8AA5-B27EF31F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7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82C-8927-495A-BF71-074CD726909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5A47-D5BE-4A66-8AA5-B27EF31F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0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82C-8927-495A-BF71-074CD726909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5A47-D5BE-4A66-8AA5-B27EF31F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0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82C-8927-495A-BF71-074CD726909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5A47-D5BE-4A66-8AA5-B27EF31F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7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82C-8927-495A-BF71-074CD726909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5A47-D5BE-4A66-8AA5-B27EF31F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2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82C-8927-495A-BF71-074CD726909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5A47-D5BE-4A66-8AA5-B27EF31F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0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82C-8927-495A-BF71-074CD726909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5A47-D5BE-4A66-8AA5-B27EF31F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5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82C-8927-495A-BF71-074CD726909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5A47-D5BE-4A66-8AA5-B27EF31F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0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82C-8927-495A-BF71-074CD726909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5A47-D5BE-4A66-8AA5-B27EF31F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8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82C-8927-495A-BF71-074CD726909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5A47-D5BE-4A66-8AA5-B27EF31F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7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82C-8927-495A-BF71-074CD726909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5A47-D5BE-4A66-8AA5-B27EF31F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2582C-8927-495A-BF71-074CD726909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75A47-D5BE-4A66-8AA5-B27EF31F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1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512" y="605642"/>
            <a:ext cx="25699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Basic UNIX commands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Logging into the cluster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Submitting jobs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Building Java code </a:t>
            </a:r>
          </a:p>
        </p:txBody>
      </p:sp>
    </p:spTree>
    <p:extLst>
      <p:ext uri="{BB962C8B-B14F-4D97-AF65-F5344CB8AC3E}">
        <p14:creationId xmlns:p14="http://schemas.microsoft.com/office/powerpoint/2010/main" val="862935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1"/>
          <p:cNvSpPr txBox="1">
            <a:spLocks noChangeArrowheads="1"/>
          </p:cNvSpPr>
          <p:nvPr/>
        </p:nvSpPr>
        <p:spPr bwMode="auto">
          <a:xfrm>
            <a:off x="2133600" y="4953001"/>
            <a:ext cx="82629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“ls” –  list the files that are in the directory</a:t>
            </a:r>
          </a:p>
          <a:p>
            <a:pPr eaLnBrk="1" hangingPunct="1"/>
            <a:r>
              <a:rPr lang="en-US" altLang="en-US"/>
              <a:t>          (if there are too many for one screen, try “ls | more” )</a:t>
            </a:r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19200"/>
            <a:ext cx="615315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2057400" y="20574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053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Box 1"/>
          <p:cNvSpPr txBox="1">
            <a:spLocks noChangeArrowheads="1"/>
          </p:cNvSpPr>
          <p:nvPr/>
        </p:nvSpPr>
        <p:spPr bwMode="auto">
          <a:xfrm>
            <a:off x="1981200" y="4953000"/>
            <a:ext cx="6719888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“mkdir temp” –  makes a directory  called “temp”</a:t>
            </a:r>
          </a:p>
          <a:p>
            <a:pPr eaLnBrk="1" hangingPunct="1"/>
            <a:r>
              <a:rPr lang="en-US" altLang="en-US"/>
              <a:t>“cd temp”- change to our new directory</a:t>
            </a:r>
          </a:p>
          <a:p>
            <a:pPr eaLnBrk="1" hangingPunct="1"/>
            <a:r>
              <a:rPr lang="en-US" altLang="en-US"/>
              <a:t>pwd  - tell us where we are</a:t>
            </a:r>
          </a:p>
          <a:p>
            <a:pPr eaLnBrk="1" hangingPunct="1"/>
            <a:r>
              <a:rPr lang="en-US" altLang="en-US"/>
              <a:t>ls – our new directory is empty (of course)</a:t>
            </a:r>
          </a:p>
          <a:p>
            <a:pPr eaLnBrk="1" hangingPunct="1"/>
            <a:endParaRPr lang="en-US" alt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057400" y="33528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1371601"/>
            <a:ext cx="630555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845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1"/>
          <p:cNvSpPr txBox="1">
            <a:spLocks noChangeArrowheads="1"/>
          </p:cNvSpPr>
          <p:nvPr/>
        </p:nvSpPr>
        <p:spPr bwMode="auto">
          <a:xfrm>
            <a:off x="2362200" y="152401"/>
            <a:ext cx="69611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What I do on the command line has impact on the</a:t>
            </a:r>
          </a:p>
          <a:p>
            <a:pPr eaLnBrk="1" hangingPunct="1"/>
            <a:r>
              <a:rPr lang="en-US" altLang="en-US"/>
              <a:t>GUI view of my directory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190626"/>
            <a:ext cx="9104313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7883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1"/>
          <p:cNvSpPr txBox="1">
            <a:spLocks noChangeArrowheads="1"/>
          </p:cNvSpPr>
          <p:nvPr/>
        </p:nvSpPr>
        <p:spPr bwMode="auto">
          <a:xfrm>
            <a:off x="2057400" y="533401"/>
            <a:ext cx="81232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If the UNIX commands don’t work, you may need to adjust</a:t>
            </a:r>
          </a:p>
          <a:p>
            <a:pPr eaLnBrk="1" hangingPunct="1"/>
            <a:r>
              <a:rPr lang="en-US" altLang="en-US"/>
              <a:t>your PATH variable.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1752600"/>
            <a:ext cx="28289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514600" y="24384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181600" y="32766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4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1" y="3352800"/>
            <a:ext cx="27336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5410200" y="50292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144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228601"/>
            <a:ext cx="3914775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1" y="1752601"/>
            <a:ext cx="3648075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429000" y="3886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6019800" y="2514600"/>
            <a:ext cx="762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8572500" y="56769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6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800600"/>
            <a:ext cx="32766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 rot="10800000" flipV="1">
            <a:off x="5791200" y="50292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9" name="TextBox 16"/>
          <p:cNvSpPr txBox="1">
            <a:spLocks noChangeArrowheads="1"/>
          </p:cNvSpPr>
          <p:nvPr/>
        </p:nvSpPr>
        <p:spPr bwMode="auto">
          <a:xfrm>
            <a:off x="1981201" y="6248401"/>
            <a:ext cx="4968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Make sure “c:\cygwin\bin” (or wherever you installed cygwin)</a:t>
            </a:r>
          </a:p>
          <a:p>
            <a:pPr eaLnBrk="1" hangingPunct="1"/>
            <a:r>
              <a:rPr lang="en-US" altLang="en-US" sz="1400"/>
              <a:t>Is in the “;” seperated directories in the path variable</a:t>
            </a:r>
          </a:p>
        </p:txBody>
      </p:sp>
    </p:spTree>
    <p:extLst>
      <p:ext uri="{BB962C8B-B14F-4D97-AF65-F5344CB8AC3E}">
        <p14:creationId xmlns:p14="http://schemas.microsoft.com/office/powerpoint/2010/main" val="2472001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1"/>
          <p:cNvSpPr txBox="1">
            <a:spLocks noChangeArrowheads="1"/>
          </p:cNvSpPr>
          <p:nvPr/>
        </p:nvSpPr>
        <p:spPr bwMode="auto">
          <a:xfrm>
            <a:off x="2133601" y="228601"/>
            <a:ext cx="77374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Setting a “PATH” variable means you don’t have to type</a:t>
            </a:r>
          </a:p>
          <a:p>
            <a:pPr eaLnBrk="1" hangingPunct="1"/>
            <a:r>
              <a:rPr lang="en-US" altLang="en-US"/>
              <a:t>the full path </a:t>
            </a:r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1" y="1524001"/>
            <a:ext cx="63722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514600" y="1751014"/>
            <a:ext cx="11430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89" name="TextBox 5"/>
          <p:cNvSpPr txBox="1">
            <a:spLocks noChangeArrowheads="1"/>
          </p:cNvSpPr>
          <p:nvPr/>
        </p:nvSpPr>
        <p:spPr bwMode="auto">
          <a:xfrm>
            <a:off x="1524000" y="1752601"/>
            <a:ext cx="24257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Without the path</a:t>
            </a:r>
          </a:p>
          <a:p>
            <a:pPr eaLnBrk="1" hangingPunct="1"/>
            <a:r>
              <a:rPr lang="en-US" altLang="en-US"/>
              <a:t>variable: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71800" y="3124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91" name="TextBox 8"/>
          <p:cNvSpPr txBox="1">
            <a:spLocks noChangeArrowheads="1"/>
          </p:cNvSpPr>
          <p:nvPr/>
        </p:nvSpPr>
        <p:spPr bwMode="auto">
          <a:xfrm>
            <a:off x="1905000" y="5029201"/>
            <a:ext cx="83137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With the path variable, Windows searches for the command</a:t>
            </a:r>
          </a:p>
          <a:p>
            <a:pPr eaLnBrk="1" hangingPunct="1"/>
            <a:r>
              <a:rPr lang="en-US" altLang="en-US"/>
              <a:t>“ls” in every directory along the path…</a:t>
            </a:r>
          </a:p>
        </p:txBody>
      </p:sp>
    </p:spTree>
    <p:extLst>
      <p:ext uri="{BB962C8B-B14F-4D97-AF65-F5344CB8AC3E}">
        <p14:creationId xmlns:p14="http://schemas.microsoft.com/office/powerpoint/2010/main" val="2263302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2"/>
          <p:cNvSpPr txBox="1">
            <a:spLocks noChangeArrowheads="1"/>
          </p:cNvSpPr>
          <p:nvPr/>
        </p:nvSpPr>
        <p:spPr bwMode="auto">
          <a:xfrm>
            <a:off x="1598614" y="76201"/>
            <a:ext cx="92217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What UNIX commands has Cygwin installed on my Windows box?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609601"/>
            <a:ext cx="7010400" cy="518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Box 7"/>
          <p:cNvSpPr txBox="1">
            <a:spLocks noChangeArrowheads="1"/>
          </p:cNvSpPr>
          <p:nvPr/>
        </p:nvSpPr>
        <p:spPr bwMode="auto">
          <a:xfrm>
            <a:off x="2057400" y="5867401"/>
            <a:ext cx="8915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C: - Windows command – change to root of C: directory</a:t>
            </a:r>
          </a:p>
          <a:p>
            <a:pPr eaLnBrk="1" hangingPunct="1"/>
            <a:r>
              <a:rPr lang="en-US" altLang="en-US" sz="1600"/>
              <a:t>cd \cygwin\bin – change to c:\cygwin\bin</a:t>
            </a:r>
          </a:p>
          <a:p>
            <a:pPr eaLnBrk="1" hangingPunct="1"/>
            <a:r>
              <a:rPr lang="en-US" altLang="en-US" sz="1600"/>
              <a:t>ls – list all files</a:t>
            </a:r>
          </a:p>
        </p:txBody>
      </p:sp>
    </p:spTree>
    <p:extLst>
      <p:ext uri="{BB962C8B-B14F-4D97-AF65-F5344CB8AC3E}">
        <p14:creationId xmlns:p14="http://schemas.microsoft.com/office/powerpoint/2010/main" val="3063430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1"/>
          <p:cNvSpPr txBox="1">
            <a:spLocks noChangeArrowheads="1"/>
          </p:cNvSpPr>
          <p:nvPr/>
        </p:nvSpPr>
        <p:spPr bwMode="auto">
          <a:xfrm>
            <a:off x="2209801" y="381001"/>
            <a:ext cx="6873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“touch” can make an empty file for us to play with</a:t>
            </a:r>
          </a:p>
        </p:txBody>
      </p:sp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066800"/>
            <a:ext cx="66230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TextBox 3"/>
          <p:cNvSpPr txBox="1">
            <a:spLocks noChangeArrowheads="1"/>
          </p:cNvSpPr>
          <p:nvPr/>
        </p:nvSpPr>
        <p:spPr bwMode="auto">
          <a:xfrm>
            <a:off x="2297114" y="4800600"/>
            <a:ext cx="57800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d: windows command – switch to d: drive</a:t>
            </a:r>
          </a:p>
          <a:p>
            <a:pPr eaLnBrk="1" hangingPunct="1"/>
            <a:r>
              <a:rPr lang="en-US" altLang="en-US"/>
              <a:t>mkdir temp – fails: temp already exists</a:t>
            </a:r>
          </a:p>
          <a:p>
            <a:pPr eaLnBrk="1" hangingPunct="1"/>
            <a:r>
              <a:rPr lang="en-US" altLang="en-US"/>
              <a:t>mv – moves (or renames) a.txt c.txt</a:t>
            </a:r>
          </a:p>
        </p:txBody>
      </p:sp>
    </p:spTree>
    <p:extLst>
      <p:ext uri="{BB962C8B-B14F-4D97-AF65-F5344CB8AC3E}">
        <p14:creationId xmlns:p14="http://schemas.microsoft.com/office/powerpoint/2010/main" val="3036878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1"/>
          <p:cNvSpPr txBox="1">
            <a:spLocks noChangeArrowheads="1"/>
          </p:cNvSpPr>
          <p:nvPr/>
        </p:nvSpPr>
        <p:spPr bwMode="auto">
          <a:xfrm>
            <a:off x="2057400" y="381001"/>
            <a:ext cx="8629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 can add more programs to Cygwin by clicking on “setup.exe”</a:t>
            </a:r>
          </a:p>
        </p:txBody>
      </p:sp>
      <p:pic>
        <p:nvPicPr>
          <p:cNvPr id="450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43000"/>
            <a:ext cx="8077200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524000" y="42672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1" name="TextBox 5"/>
          <p:cNvSpPr txBox="1">
            <a:spLocks noChangeArrowheads="1"/>
          </p:cNvSpPr>
          <p:nvPr/>
        </p:nvSpPr>
        <p:spPr bwMode="auto">
          <a:xfrm>
            <a:off x="1905001" y="6019801"/>
            <a:ext cx="884312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We want to make sure </a:t>
            </a:r>
            <a:r>
              <a:rPr lang="en-US" altLang="en-US" dirty="0" err="1"/>
              <a:t>gcc</a:t>
            </a:r>
            <a:r>
              <a:rPr lang="en-US" altLang="en-US" dirty="0"/>
              <a:t> is installed.</a:t>
            </a:r>
          </a:p>
          <a:p>
            <a:pPr eaLnBrk="1" hangingPunct="1"/>
            <a:r>
              <a:rPr lang="en-US" altLang="en-US" dirty="0"/>
              <a:t>This will be our C compiler!  Also </a:t>
            </a:r>
            <a:r>
              <a:rPr lang="en-US" altLang="en-US" dirty="0" err="1"/>
              <a:t>openssh</a:t>
            </a:r>
            <a:r>
              <a:rPr lang="en-US" altLang="en-US" dirty="0"/>
              <a:t> (to talk to the cluster)</a:t>
            </a:r>
          </a:p>
        </p:txBody>
      </p:sp>
    </p:spTree>
    <p:extLst>
      <p:ext uri="{BB962C8B-B14F-4D97-AF65-F5344CB8AC3E}">
        <p14:creationId xmlns:p14="http://schemas.microsoft.com/office/powerpoint/2010/main" val="988742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5024" y="249384"/>
            <a:ext cx="43826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should all have accounts on mamba: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177" y="893020"/>
            <a:ext cx="3991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http://urc.uncc.edu/mamba-user-notes/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404" y="1615415"/>
            <a:ext cx="72390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1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7512" y="605642"/>
            <a:ext cx="67551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need to have UNIX on your client to interact with the cluster.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OS X and LINUX – should already be there.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6286" y="2244436"/>
            <a:ext cx="8084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Windows users, I’ve been using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cygwin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(and will show instructions here )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Another option: Windows new BASH shell (but I haven’t tried this…)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678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516" y="130631"/>
            <a:ext cx="6656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use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command to login to our cluster account….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896" y="770103"/>
            <a:ext cx="8209128" cy="508184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2516" y="5925543"/>
            <a:ext cx="52230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ssh</a:t>
            </a:r>
            <a:r>
              <a:rPr lang="en-US" dirty="0"/>
              <a:t> mamba.urc.uncc.edu -l </a:t>
            </a:r>
            <a:r>
              <a:rPr lang="en-US" dirty="0" err="1"/>
              <a:t>afodor</a:t>
            </a:r>
            <a:endParaRPr lang="en-US" dirty="0"/>
          </a:p>
          <a:p>
            <a:endParaRPr lang="en-US" dirty="0"/>
          </a:p>
          <a:p>
            <a:r>
              <a:rPr lang="en-US" dirty="0"/>
              <a:t>(exit will exit and get you back to your client terminal)</a:t>
            </a:r>
          </a:p>
        </p:txBody>
      </p:sp>
    </p:spTree>
    <p:extLst>
      <p:ext uri="{BB962C8B-B14F-4D97-AF65-F5344CB8AC3E}">
        <p14:creationId xmlns:p14="http://schemas.microsoft.com/office/powerpoint/2010/main" val="1332111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3148" y="308758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Once in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command line we can do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kinds of things…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023" y="1644028"/>
            <a:ext cx="4930542" cy="31449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32855" y="976393"/>
            <a:ext cx="522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we create a file and edit it with a text editor..</a:t>
            </a:r>
          </a:p>
        </p:txBody>
      </p:sp>
    </p:spTree>
    <p:extLst>
      <p:ext uri="{BB962C8B-B14F-4D97-AF65-F5344CB8AC3E}">
        <p14:creationId xmlns:p14="http://schemas.microsoft.com/office/powerpoint/2010/main" val="47461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1262" y="166260"/>
            <a:ext cx="83535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main reason we want to use the cluster though is to submit jobs…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cluster is based around a batch submission tool called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qsub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get started, we use vi (or another text editor) to make a hello world test file.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Every time we type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qsub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that script gets executed on one of the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clusters nodes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40" y="2342902"/>
            <a:ext cx="7730749" cy="423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14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10305" y="339760"/>
            <a:ext cx="2159499" cy="57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324027" y="340968"/>
            <a:ext cx="236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Main node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8895" y="1329029"/>
            <a:ext cx="210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qsub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hello.bat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719593" y="1084881"/>
            <a:ext cx="1146875" cy="16583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297840" y="1144292"/>
            <a:ext cx="1350935" cy="167902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59892" y="1310950"/>
            <a:ext cx="210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qsub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hello.bat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20692" y="2761322"/>
            <a:ext cx="1505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Node 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20692" y="2739419"/>
            <a:ext cx="1501664" cy="57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320726" y="2820734"/>
            <a:ext cx="1505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Node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20726" y="2798831"/>
            <a:ext cx="1501664" cy="57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295977" y="3481958"/>
            <a:ext cx="1350935" cy="167902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948766" y="3515532"/>
            <a:ext cx="1146875" cy="16583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72401" y="3890074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 *.e and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*.o file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72811" y="3887492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 *.e and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*.o file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099235" y="5203647"/>
            <a:ext cx="2159499" cy="57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212957" y="5204855"/>
            <a:ext cx="236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Main node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00082" y="5791163"/>
            <a:ext cx="33425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qsub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submits jobs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qstat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monitors them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029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3885" y="371959"/>
            <a:ext cx="5216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you ever need to kill all your jobs…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09934" y="2035465"/>
            <a:ext cx="73344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qselect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-u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afodor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xargs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qdel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222929" y="2620240"/>
            <a:ext cx="154983" cy="866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01519" y="3642102"/>
            <a:ext cx="4373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goes here..</a:t>
            </a:r>
          </a:p>
        </p:txBody>
      </p:sp>
    </p:spTree>
    <p:extLst>
      <p:ext uri="{BB962C8B-B14F-4D97-AF65-F5344CB8AC3E}">
        <p14:creationId xmlns:p14="http://schemas.microsoft.com/office/powerpoint/2010/main" val="1434110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883" y="154380"/>
            <a:ext cx="684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“typical” task – use the RDP classifier to assign 16S sequences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8108646" y="154380"/>
            <a:ext cx="2506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/users/</a:t>
            </a:r>
            <a:r>
              <a:rPr lang="en-US" dirty="0" err="1"/>
              <a:t>afodor</a:t>
            </a:r>
            <a:r>
              <a:rPr lang="en-US" dirty="0"/>
              <a:t>/</a:t>
            </a:r>
            <a:r>
              <a:rPr lang="en-US" dirty="0" err="1"/>
              <a:t>someData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83" y="666217"/>
            <a:ext cx="11400312" cy="548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59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764" y="344387"/>
            <a:ext cx="5130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step – install RDP classifier onto the cluster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5014265" y="857394"/>
            <a:ext cx="4609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https://sourceforge.net/projects/rdp-classifier/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65" y="1226726"/>
            <a:ext cx="6286500" cy="50292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6816436" y="2517569"/>
            <a:ext cx="843148" cy="29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57233" y="2232561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Click through here…</a:t>
            </a:r>
          </a:p>
        </p:txBody>
      </p:sp>
    </p:spTree>
    <p:extLst>
      <p:ext uri="{BB962C8B-B14F-4D97-AF65-F5344CB8AC3E}">
        <p14:creationId xmlns:p14="http://schemas.microsoft.com/office/powerpoint/2010/main" val="184144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08" y="569769"/>
            <a:ext cx="8296275" cy="33909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4417621" y="3764478"/>
            <a:ext cx="641267" cy="64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08218" y="4429497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direct link is a good target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wget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93226" y="5142016"/>
            <a:ext cx="828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sometimes it is easier just to download it to the client and push to the cluster</a:t>
            </a:r>
          </a:p>
        </p:txBody>
      </p:sp>
    </p:spTree>
    <p:extLst>
      <p:ext uri="{BB962C8B-B14F-4D97-AF65-F5344CB8AC3E}">
        <p14:creationId xmlns:p14="http://schemas.microsoft.com/office/powerpoint/2010/main" val="491756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10" y="1150670"/>
            <a:ext cx="11424063" cy="8391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84675" y="15912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9413" y="320634"/>
            <a:ext cx="605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the client, 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push the zipped file to the server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076" y="2735504"/>
            <a:ext cx="5402531" cy="39596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0545" y="2189857"/>
            <a:ext cx="607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the server, set the permission for the zip file and unzip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8784" y="771281"/>
            <a:ext cx="837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(you may need to make sure that the package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openssh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installed 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cygwin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7696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49" y="1756347"/>
            <a:ext cx="7410348" cy="17047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8779" y="926276"/>
            <a:ext cx="816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all is done, this jar file should exist.  Where the classifier actually lives…</a:t>
            </a:r>
          </a:p>
        </p:txBody>
      </p:sp>
    </p:spTree>
    <p:extLst>
      <p:ext uri="{BB962C8B-B14F-4D97-AF65-F5344CB8AC3E}">
        <p14:creationId xmlns:p14="http://schemas.microsoft.com/office/powerpoint/2010/main" val="167305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1"/>
          <p:cNvSpPr txBox="1">
            <a:spLocks noChangeArrowheads="1"/>
          </p:cNvSpPr>
          <p:nvPr/>
        </p:nvSpPr>
        <p:spPr bwMode="auto">
          <a:xfrm>
            <a:off x="2133600" y="-76200"/>
            <a:ext cx="761365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You don’t really need a book for UNIX </a:t>
            </a:r>
          </a:p>
          <a:p>
            <a:pPr eaLnBrk="1" hangingPunct="1"/>
            <a:r>
              <a:rPr lang="en-US" altLang="en-US" dirty="0"/>
              <a:t>(although there are a lot of good ones).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Some time with a cheat sheet is helpful.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For example: </a:t>
            </a:r>
          </a:p>
          <a:p>
            <a:pPr eaLnBrk="1" hangingPunct="1"/>
            <a:r>
              <a:rPr lang="en-US" altLang="en-US" dirty="0"/>
              <a:t>http://mally.stanford.edu/~sr/computing/basic-unix.html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590800"/>
            <a:ext cx="733425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9158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3760" y="91440"/>
            <a:ext cx="9922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run the RDP classifier one at a time on our query files, but this is obviously very tedious!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60" y="716557"/>
            <a:ext cx="9824551" cy="372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02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4640" y="62915"/>
            <a:ext cx="11526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end up with one classification file, but we need some way to run all of the classification jobs in parallel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44" y="1068586"/>
            <a:ext cx="10092084" cy="51798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16496" y="435094"/>
            <a:ext cx="1759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more oneRDP.txt</a:t>
            </a:r>
          </a:p>
        </p:txBody>
      </p:sp>
    </p:spTree>
    <p:extLst>
      <p:ext uri="{BB962C8B-B14F-4D97-AF65-F5344CB8AC3E}">
        <p14:creationId xmlns:p14="http://schemas.microsoft.com/office/powerpoint/2010/main" val="1922544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4640" y="62915"/>
            <a:ext cx="11526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easily link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repository to the cluster.  This will allow us to quickly execute code on the cluster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05" y="743375"/>
            <a:ext cx="11226462" cy="572577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0901680" y="5496560"/>
            <a:ext cx="822960" cy="238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219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9" y="1236338"/>
            <a:ext cx="11905137" cy="461074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4640" y="62915"/>
            <a:ext cx="11526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the cluster, the first time you access the repository, you can 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clone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17440" y="787400"/>
            <a:ext cx="335280" cy="13563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584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423035"/>
            <a:ext cx="9281159" cy="532719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4640" y="62915"/>
            <a:ext cx="11526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capture any changes to the repository, use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fetch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checkout –f origin/master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ant</a:t>
            </a:r>
          </a:p>
        </p:txBody>
      </p:sp>
    </p:spTree>
    <p:extLst>
      <p:ext uri="{BB962C8B-B14F-4D97-AF65-F5344CB8AC3E}">
        <p14:creationId xmlns:p14="http://schemas.microsoft.com/office/powerpoint/2010/main" val="16104193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5017" y="209669"/>
            <a:ext cx="8969315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ant builds the java code (generates .class files from .java files).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need to check in a build script, but Eclipse will generate one for you automatically.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(use File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Export from the Eclipse main window and then just check into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265" y="1952839"/>
            <a:ext cx="9197340" cy="466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208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" y="1513130"/>
            <a:ext cx="11871959" cy="42999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0525" y="99745"/>
            <a:ext cx="1135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use the GitHub interface to check that the build.xml file made it to your repository!</a:t>
            </a:r>
          </a:p>
        </p:txBody>
      </p:sp>
    </p:spTree>
    <p:extLst>
      <p:ext uri="{BB962C8B-B14F-4D97-AF65-F5344CB8AC3E}">
        <p14:creationId xmlns:p14="http://schemas.microsoft.com/office/powerpoint/2010/main" val="2838750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5" y="207575"/>
            <a:ext cx="7520940" cy="131040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90525" y="25450"/>
            <a:ext cx="1135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is code that will generate the batch scripts that we need to submit all the jobs to the cluster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39065" y="6488668"/>
            <a:ext cx="106794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https://github.com/afodor/clusterstuff/blob/master/src/mambaClassDemo/CreateRDPQSub.java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5" y="1560037"/>
            <a:ext cx="8161020" cy="490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513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79" y="1510182"/>
            <a:ext cx="11815535" cy="359902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0525" y="596950"/>
            <a:ext cx="1135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Last thing our main() method does is to write out one “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runAll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” file, that will submit all of our jobs for us</a:t>
            </a:r>
          </a:p>
        </p:txBody>
      </p:sp>
    </p:spTree>
    <p:extLst>
      <p:ext uri="{BB962C8B-B14F-4D97-AF65-F5344CB8AC3E}">
        <p14:creationId xmlns:p14="http://schemas.microsoft.com/office/powerpoint/2010/main" val="41946973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34385"/>
            <a:ext cx="13117829" cy="513118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0525" y="219760"/>
            <a:ext cx="1135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start by committing our changes to the GitHub repository</a:t>
            </a:r>
          </a:p>
        </p:txBody>
      </p:sp>
    </p:spTree>
    <p:extLst>
      <p:ext uri="{BB962C8B-B14F-4D97-AF65-F5344CB8AC3E}">
        <p14:creationId xmlns:p14="http://schemas.microsoft.com/office/powerpoint/2010/main" val="2923331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1"/>
          <p:cNvSpPr txBox="1">
            <a:spLocks noChangeArrowheads="1"/>
          </p:cNvSpPr>
          <p:nvPr/>
        </p:nvSpPr>
        <p:spPr bwMode="auto">
          <a:xfrm>
            <a:off x="2819400" y="76201"/>
            <a:ext cx="57134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Follow the instructions to install </a:t>
            </a:r>
            <a:r>
              <a:rPr lang="en-US" altLang="en-US" dirty="0" err="1"/>
              <a:t>cygwin</a:t>
            </a:r>
            <a:r>
              <a:rPr lang="en-US" altLang="en-US" dirty="0"/>
              <a:t>..</a:t>
            </a: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76276"/>
            <a:ext cx="8153400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66282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525" y="219760"/>
            <a:ext cx="11353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useful thing to type on the cluster is “screen”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will allow us to open “virtual terminals”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 a virtual terminal with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-a-c.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Switch between virtual terminals with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-a-a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Exit a virtual terminal by typing “exit”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Virtual terminals will persist on the server even if you get disconnected from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server…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screen is pretty essential..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6852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259431"/>
            <a:ext cx="8932571" cy="55071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48000" y="34986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fetch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checkout –f origin/master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ant</a:t>
            </a:r>
          </a:p>
        </p:txBody>
      </p:sp>
      <p:sp>
        <p:nvSpPr>
          <p:cNvPr id="4" name="Rectangle 3"/>
          <p:cNvSpPr/>
          <p:nvPr/>
        </p:nvSpPr>
        <p:spPr>
          <a:xfrm>
            <a:off x="821970" y="61079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Capture the changes in our repository:</a:t>
            </a:r>
          </a:p>
        </p:txBody>
      </p:sp>
    </p:spTree>
    <p:extLst>
      <p:ext uri="{BB962C8B-B14F-4D97-AF65-F5344CB8AC3E}">
        <p14:creationId xmlns:p14="http://schemas.microsoft.com/office/powerpoint/2010/main" val="11047104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" y="736282"/>
            <a:ext cx="11239500" cy="16478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6068" y="89654"/>
            <a:ext cx="42360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Finally, we run our scripts</a:t>
            </a:r>
          </a:p>
        </p:txBody>
      </p:sp>
    </p:spTree>
    <p:extLst>
      <p:ext uri="{BB962C8B-B14F-4D97-AF65-F5344CB8AC3E}">
        <p14:creationId xmlns:p14="http://schemas.microsoft.com/office/powerpoint/2010/main" val="6480259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616646"/>
            <a:ext cx="12807734" cy="44069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6068" y="89654"/>
            <a:ext cx="96359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Our RDP directory looks like it has been properly populated</a:t>
            </a:r>
          </a:p>
        </p:txBody>
      </p:sp>
    </p:spTree>
    <p:extLst>
      <p:ext uri="{BB962C8B-B14F-4D97-AF65-F5344CB8AC3E}">
        <p14:creationId xmlns:p14="http://schemas.microsoft.com/office/powerpoint/2010/main" val="23049955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3503" y="261104"/>
            <a:ext cx="29931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chmod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744 runAll.sh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./runAll.sh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14" y="1297305"/>
            <a:ext cx="9100442" cy="533114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6852285" y="548640"/>
            <a:ext cx="1102995" cy="89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766531" y="249674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running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995285" y="3794760"/>
            <a:ext cx="2245995" cy="908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004906" y="3522464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queued</a:t>
            </a:r>
          </a:p>
        </p:txBody>
      </p:sp>
    </p:spTree>
    <p:extLst>
      <p:ext uri="{BB962C8B-B14F-4D97-AF65-F5344CB8AC3E}">
        <p14:creationId xmlns:p14="http://schemas.microsoft.com/office/powerpoint/2010/main" val="706493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" y="1013105"/>
            <a:ext cx="11246223" cy="53657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6068" y="89654"/>
            <a:ext cx="7866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Our output file becomes 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appropriately populated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6184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764088"/>
            <a:ext cx="7080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Next:  Start reading the Concurrency in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Java book!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311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888865" y="251164"/>
            <a:ext cx="10072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you can try the new UNIX package from Microsoft (not sure how well this work but you can always try…)  </a:t>
            </a:r>
          </a:p>
        </p:txBody>
      </p:sp>
      <p:sp>
        <p:nvSpPr>
          <p:cNvPr id="3" name="Rectangle 2"/>
          <p:cNvSpPr/>
          <p:nvPr/>
        </p:nvSpPr>
        <p:spPr>
          <a:xfrm>
            <a:off x="614645" y="6335923"/>
            <a:ext cx="10620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http://www.howtogeek.com/249966/how-to-install-and-use-the-linux-bash-shell-on-windows-10/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101" y="782101"/>
            <a:ext cx="5571753" cy="533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0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1"/>
          <p:cNvSpPr txBox="1">
            <a:spLocks noChangeArrowheads="1"/>
          </p:cNvSpPr>
          <p:nvPr/>
        </p:nvSpPr>
        <p:spPr bwMode="auto">
          <a:xfrm>
            <a:off x="2362201" y="533401"/>
            <a:ext cx="6346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Once cygwin is installed, open up a DOS box</a:t>
            </a:r>
          </a:p>
        </p:txBody>
      </p:sp>
      <p:sp>
        <p:nvSpPr>
          <p:cNvPr id="32771" name="TextBox 2"/>
          <p:cNvSpPr txBox="1">
            <a:spLocks noChangeArrowheads="1"/>
          </p:cNvSpPr>
          <p:nvPr/>
        </p:nvSpPr>
        <p:spPr bwMode="auto">
          <a:xfrm>
            <a:off x="2057400" y="1295400"/>
            <a:ext cx="28336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Hit start-r (for “run”)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type (cmd)</a:t>
            </a:r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143001"/>
            <a:ext cx="3429000" cy="17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3581400"/>
            <a:ext cx="633412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rot="5400000">
            <a:off x="5257007" y="3275807"/>
            <a:ext cx="4572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72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1"/>
          <p:cNvSpPr txBox="1">
            <a:spLocks noChangeArrowheads="1"/>
          </p:cNvSpPr>
          <p:nvPr/>
        </p:nvSpPr>
        <p:spPr bwMode="auto">
          <a:xfrm>
            <a:off x="2438400" y="304801"/>
            <a:ext cx="7488238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And we are ready for our first set of UNIX commands: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ls – lists the contents of the current directory</a:t>
            </a:r>
          </a:p>
          <a:p>
            <a:pPr eaLnBrk="1" hangingPunct="1"/>
            <a:r>
              <a:rPr lang="en-US" altLang="en-US"/>
              <a:t>pwd – prints the current directory </a:t>
            </a:r>
          </a:p>
          <a:p>
            <a:pPr eaLnBrk="1" hangingPunct="1"/>
            <a:r>
              <a:rPr lang="en-US" altLang="en-US"/>
              <a:t>more – limits the output to one screen at a time</a:t>
            </a:r>
          </a:p>
          <a:p>
            <a:pPr eaLnBrk="1" hangingPunct="1"/>
            <a:r>
              <a:rPr lang="en-US" altLang="en-US"/>
              <a:t>“|” – routes the output of one command to the next</a:t>
            </a:r>
          </a:p>
          <a:p>
            <a:pPr eaLnBrk="1" hangingPunct="1"/>
            <a:r>
              <a:rPr lang="en-US" altLang="en-US"/>
              <a:t>mkdir -  makes a directory</a:t>
            </a:r>
          </a:p>
          <a:p>
            <a:pPr eaLnBrk="1" hangingPunct="1"/>
            <a:r>
              <a:rPr lang="en-US" altLang="en-US"/>
              <a:t>cd – changes directory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429001"/>
            <a:ext cx="634365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196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2438401" y="457201"/>
            <a:ext cx="5362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So let’s look at a series of commands </a:t>
            </a:r>
          </a:p>
        </p:txBody>
      </p:sp>
      <p:sp>
        <p:nvSpPr>
          <p:cNvPr id="34819" name="TextBox 5"/>
          <p:cNvSpPr txBox="1">
            <a:spLocks noChangeArrowheads="1"/>
          </p:cNvSpPr>
          <p:nvPr/>
        </p:nvSpPr>
        <p:spPr bwMode="auto">
          <a:xfrm>
            <a:off x="2133601" y="5181600"/>
            <a:ext cx="81184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“cd \uchime” – The “\” on windows means the top directory</a:t>
            </a:r>
          </a:p>
          <a:p>
            <a:pPr eaLnBrk="1" hangingPunct="1"/>
            <a:r>
              <a:rPr lang="en-US" altLang="en-US"/>
              <a:t>                         for that hard drive.</a:t>
            </a:r>
          </a:p>
          <a:p>
            <a:pPr eaLnBrk="1" hangingPunct="1"/>
            <a:r>
              <a:rPr lang="en-US" altLang="en-US"/>
              <a:t>		   This will be “/” on LINUX/OS-X </a:t>
            </a: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19200"/>
            <a:ext cx="615315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2057400" y="15240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62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2"/>
          <p:cNvSpPr txBox="1">
            <a:spLocks noChangeArrowheads="1"/>
          </p:cNvSpPr>
          <p:nvPr/>
        </p:nvSpPr>
        <p:spPr bwMode="auto">
          <a:xfrm>
            <a:off x="2133600" y="4953000"/>
            <a:ext cx="76581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“pwd” – print working directory</a:t>
            </a:r>
          </a:p>
          <a:p>
            <a:pPr eaLnBrk="1" hangingPunct="1"/>
            <a:r>
              <a:rPr lang="en-US" altLang="en-US"/>
              <a:t>             cygwin has a hack where it translates windows</a:t>
            </a:r>
          </a:p>
          <a:p>
            <a:pPr eaLnBrk="1" hangingPunct="1"/>
            <a:r>
              <a:rPr lang="en-US" altLang="en-US"/>
              <a:t>             naming “D:” into a UNIX name:</a:t>
            </a:r>
          </a:p>
          <a:p>
            <a:pPr eaLnBrk="1" hangingPunct="1"/>
            <a:r>
              <a:rPr lang="en-US" altLang="en-US"/>
              <a:t>	   /cygwin/d (notice the forward slashes!)</a:t>
            </a:r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19200"/>
            <a:ext cx="615315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057400" y="1751014"/>
            <a:ext cx="9144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274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1195</Words>
  <Application>Microsoft Office PowerPoint</Application>
  <PresentationFormat>Widescreen</PresentationFormat>
  <Paragraphs>157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Fodor</dc:creator>
  <cp:lastModifiedBy>afodor</cp:lastModifiedBy>
  <cp:revision>40</cp:revision>
  <dcterms:created xsi:type="dcterms:W3CDTF">2016-10-17T20:09:54Z</dcterms:created>
  <dcterms:modified xsi:type="dcterms:W3CDTF">2016-10-18T23:08:55Z</dcterms:modified>
</cp:coreProperties>
</file>