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linchan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197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3:</a:t>
            </a:r>
          </a:p>
          <a:p>
            <a:endParaRPr lang="en-US" dirty="0" smtClean="0"/>
          </a:p>
          <a:p>
            <a:r>
              <a:rPr lang="en-US" dirty="0" smtClean="0"/>
              <a:t>As before, send code or instructions to access your repository to</a:t>
            </a:r>
          </a:p>
          <a:p>
            <a:r>
              <a:rPr lang="en-US" dirty="0" smtClean="0"/>
              <a:t>afodor@uncc.edu </a:t>
            </a:r>
            <a:r>
              <a:rPr lang="en-US" dirty="0" smtClean="0"/>
              <a:t>and </a:t>
            </a:r>
            <a:r>
              <a:rPr lang="en-US" dirty="0" smtClean="0">
                <a:hlinkClick r:id="rId2"/>
              </a:rPr>
              <a:t>rlinchan@uncc.edu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code and/or instructions are due before class on Sep. 14th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week, we are going to make a quiz to drill </a:t>
            </a:r>
            <a:r>
              <a:rPr lang="en-US" dirty="0" err="1" smtClean="0"/>
              <a:t>amio</a:t>
            </a:r>
            <a:r>
              <a:rPr lang="en-US" dirty="0" smtClean="0"/>
              <a:t> acids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quiz works like this:</a:t>
            </a:r>
          </a:p>
          <a:p>
            <a:endParaRPr lang="en-US" dirty="0" smtClean="0"/>
          </a:p>
          <a:p>
            <a:r>
              <a:rPr lang="en-US" dirty="0" smtClean="0"/>
              <a:t>	It is 30 seconds long.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quiz ends after 30 seconds or when there is a single in-correct answer.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program displays the full name of an amino acid (like “</a:t>
            </a:r>
            <a:r>
              <a:rPr lang="en-US" dirty="0" err="1" smtClean="0"/>
              <a:t>alanine</a:t>
            </a:r>
            <a:r>
              <a:rPr lang="en-US" dirty="0" smtClean="0"/>
              <a:t>” )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and asks the user to type in the one character code (like a)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quiz ignores case in the answer.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 total score is the number correct answers…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	You can input a string from the use by using code like: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String </a:t>
            </a:r>
            <a:r>
              <a:rPr lang="en-US" dirty="0" err="1" smtClean="0"/>
              <a:t>aString</a:t>
            </a:r>
            <a:r>
              <a:rPr lang="en-US" dirty="0" smtClean="0"/>
              <a:t> = </a:t>
            </a:r>
            <a:r>
              <a:rPr lang="en-US" dirty="0" err="1" smtClean="0"/>
              <a:t>System.</a:t>
            </a:r>
            <a:r>
              <a:rPr lang="en-US" i="1" dirty="0" err="1" smtClean="0"/>
              <a:t>console</a:t>
            </a:r>
            <a:r>
              <a:rPr lang="en-US" i="1" dirty="0" smtClean="0"/>
              <a:t>().</a:t>
            </a:r>
            <a:r>
              <a:rPr lang="en-US" i="1" dirty="0" err="1" smtClean="0"/>
              <a:t>readLine</a:t>
            </a:r>
            <a:r>
              <a:rPr lang="en-US" i="1" dirty="0" smtClean="0"/>
              <a:t>().</a:t>
            </a:r>
            <a:r>
              <a:rPr lang="en-US" i="1" dirty="0" err="1" smtClean="0"/>
              <a:t>toUpperCase</a:t>
            </a:r>
            <a:r>
              <a:rPr lang="en-US" i="1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You can get the first character by using code like: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String </a:t>
            </a:r>
            <a:r>
              <a:rPr lang="en-US" dirty="0" err="1" smtClean="0"/>
              <a:t>aChar</a:t>
            </a:r>
            <a:r>
              <a:rPr lang="en-US" dirty="0" smtClean="0"/>
              <a:t> = "" + </a:t>
            </a:r>
            <a:r>
              <a:rPr lang="en-US" dirty="0" err="1" smtClean="0"/>
              <a:t>aString.charAt</a:t>
            </a:r>
            <a:r>
              <a:rPr lang="en-US" dirty="0" smtClean="0"/>
              <a:t>(0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However, the </a:t>
            </a:r>
            <a:r>
              <a:rPr lang="en-US" dirty="0" err="1" smtClean="0"/>
              <a:t>readline</a:t>
            </a:r>
            <a:r>
              <a:rPr lang="en-US" dirty="0" smtClean="0"/>
              <a:t>() only works when Java is run from the command line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(not Eclipse).</a:t>
            </a:r>
          </a:p>
          <a:p>
            <a:endParaRPr lang="en-US" dirty="0" smtClean="0"/>
          </a:p>
          <a:p>
            <a:r>
              <a:rPr lang="en-US" dirty="0" smtClean="0"/>
              <a:t>	You can edit in Eclipse but use the command line to run the program…</a:t>
            </a:r>
          </a:p>
          <a:p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output… (you don’t have to match the output exactly, but the overall information should be the same in your program)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arrays to copy and paste: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public static String[] </a:t>
            </a:r>
            <a:r>
              <a:rPr lang="en-US" b="1" i="1" dirty="0" smtClean="0"/>
              <a:t>SHORT_NAMES = </a:t>
            </a:r>
          </a:p>
          <a:p>
            <a:r>
              <a:rPr lang="en-US" dirty="0" smtClean="0"/>
              <a:t>{ "</a:t>
            </a:r>
            <a:r>
              <a:rPr lang="en-US" dirty="0" smtClean="0"/>
              <a:t>A</a:t>
            </a:r>
            <a:r>
              <a:rPr lang="en-US" dirty="0" smtClean="0"/>
              <a:t>","</a:t>
            </a:r>
            <a:r>
              <a:rPr lang="en-US" dirty="0" smtClean="0"/>
              <a:t>R", </a:t>
            </a:r>
            <a:r>
              <a:rPr lang="en-US" dirty="0" smtClean="0"/>
              <a:t>"</a:t>
            </a:r>
            <a:r>
              <a:rPr lang="en-US" dirty="0" smtClean="0"/>
              <a:t>N", </a:t>
            </a:r>
            <a:r>
              <a:rPr lang="en-US" dirty="0" smtClean="0"/>
              <a:t>"</a:t>
            </a:r>
            <a:r>
              <a:rPr lang="en-US" dirty="0" smtClean="0"/>
              <a:t>D", </a:t>
            </a:r>
            <a:r>
              <a:rPr lang="en-US" dirty="0" smtClean="0"/>
              <a:t>"</a:t>
            </a:r>
            <a:r>
              <a:rPr lang="en-US" dirty="0" smtClean="0"/>
              <a:t>C", </a:t>
            </a:r>
            <a:r>
              <a:rPr lang="en-US" dirty="0" smtClean="0"/>
              <a:t>"</a:t>
            </a:r>
            <a:r>
              <a:rPr lang="en-US" dirty="0" smtClean="0"/>
              <a:t>Q", </a:t>
            </a:r>
            <a:r>
              <a:rPr lang="en-US" dirty="0" smtClean="0"/>
              <a:t>"</a:t>
            </a:r>
            <a:r>
              <a:rPr lang="en-US" dirty="0" smtClean="0"/>
              <a:t>E", </a:t>
            </a:r>
          </a:p>
          <a:p>
            <a:r>
              <a:rPr lang="en-US" dirty="0" smtClean="0"/>
              <a:t>"G",  </a:t>
            </a:r>
            <a:r>
              <a:rPr lang="en-US" dirty="0" smtClean="0"/>
              <a:t>"</a:t>
            </a:r>
            <a:r>
              <a:rPr lang="en-US" dirty="0" smtClean="0"/>
              <a:t>H", </a:t>
            </a:r>
            <a:r>
              <a:rPr lang="en-US" dirty="0" smtClean="0"/>
              <a:t>"</a:t>
            </a:r>
            <a:r>
              <a:rPr lang="en-US" dirty="0" smtClean="0"/>
              <a:t>I", </a:t>
            </a:r>
            <a:r>
              <a:rPr lang="en-US" dirty="0" smtClean="0"/>
              <a:t>"</a:t>
            </a:r>
            <a:r>
              <a:rPr lang="en-US" dirty="0" smtClean="0"/>
              <a:t>L", </a:t>
            </a:r>
            <a:r>
              <a:rPr lang="en-US" dirty="0" smtClean="0"/>
              <a:t>"</a:t>
            </a:r>
            <a:r>
              <a:rPr lang="en-US" dirty="0" smtClean="0"/>
              <a:t>K", </a:t>
            </a:r>
            <a:r>
              <a:rPr lang="en-US" dirty="0" smtClean="0"/>
              <a:t>"</a:t>
            </a:r>
            <a:r>
              <a:rPr lang="en-US" dirty="0" smtClean="0"/>
              <a:t>M", </a:t>
            </a:r>
            <a:r>
              <a:rPr lang="en-US" dirty="0" smtClean="0"/>
              <a:t>"</a:t>
            </a:r>
            <a:r>
              <a:rPr lang="en-US" dirty="0" smtClean="0"/>
              <a:t>F", </a:t>
            </a:r>
          </a:p>
          <a:p>
            <a:r>
              <a:rPr lang="en-US" dirty="0" smtClean="0"/>
              <a:t>"P", </a:t>
            </a:r>
            <a:r>
              <a:rPr lang="en-US" dirty="0" smtClean="0"/>
              <a:t>"</a:t>
            </a:r>
            <a:r>
              <a:rPr lang="en-US" dirty="0" smtClean="0"/>
              <a:t>S", </a:t>
            </a:r>
            <a:r>
              <a:rPr lang="en-US" dirty="0" smtClean="0"/>
              <a:t>"</a:t>
            </a:r>
            <a:r>
              <a:rPr lang="en-US" dirty="0" smtClean="0"/>
              <a:t>T", </a:t>
            </a:r>
            <a:r>
              <a:rPr lang="en-US" dirty="0" smtClean="0"/>
              <a:t>"</a:t>
            </a:r>
            <a:r>
              <a:rPr lang="en-US" dirty="0" smtClean="0"/>
              <a:t>W", </a:t>
            </a:r>
            <a:r>
              <a:rPr lang="en-US" dirty="0" smtClean="0"/>
              <a:t>"</a:t>
            </a:r>
            <a:r>
              <a:rPr lang="en-US" dirty="0" smtClean="0"/>
              <a:t>Y", </a:t>
            </a:r>
            <a:r>
              <a:rPr lang="en-US" dirty="0" smtClean="0"/>
              <a:t>"</a:t>
            </a:r>
            <a:r>
              <a:rPr lang="en-US" dirty="0" smtClean="0"/>
              <a:t>V" </a:t>
            </a:r>
            <a:r>
              <a:rPr lang="en-US" dirty="0" smtClean="0"/>
              <a:t>};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public static String[] </a:t>
            </a:r>
            <a:r>
              <a:rPr lang="en-US" b="1" i="1" dirty="0" smtClean="0"/>
              <a:t>FULL_NAMES =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alanine</a:t>
            </a:r>
            <a:r>
              <a:rPr lang="en-US" dirty="0" err="1" smtClean="0"/>
              <a:t>","</a:t>
            </a:r>
            <a:r>
              <a:rPr lang="en-US" dirty="0" err="1" smtClean="0"/>
              <a:t>arginine</a:t>
            </a:r>
            <a:r>
              <a:rPr lang="en-US" dirty="0" smtClean="0"/>
              <a:t>", </a:t>
            </a:r>
            <a:r>
              <a:rPr lang="en-US" dirty="0" smtClean="0"/>
              <a:t>"</a:t>
            </a:r>
            <a:r>
              <a:rPr lang="en-US" dirty="0" err="1" smtClean="0"/>
              <a:t>asparagine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"aspartic acid", </a:t>
            </a:r>
            <a:r>
              <a:rPr lang="en-US" dirty="0" smtClean="0"/>
              <a:t>"</a:t>
            </a:r>
            <a:r>
              <a:rPr lang="en-US" dirty="0" err="1" smtClean="0"/>
              <a:t>cysteine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"glutamine",  </a:t>
            </a:r>
            <a:r>
              <a:rPr lang="en-US" dirty="0" smtClean="0"/>
              <a:t>"</a:t>
            </a:r>
            <a:r>
              <a:rPr lang="en-US" dirty="0" err="1" smtClean="0"/>
              <a:t>glutamic</a:t>
            </a:r>
            <a:r>
              <a:rPr lang="en-US" dirty="0" smtClean="0"/>
              <a:t> </a:t>
            </a:r>
            <a:r>
              <a:rPr lang="en-US" dirty="0" smtClean="0"/>
              <a:t>acid",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glycine</a:t>
            </a:r>
            <a:r>
              <a:rPr lang="en-US" dirty="0" smtClean="0"/>
              <a:t>" </a:t>
            </a:r>
            <a:r>
              <a:rPr lang="en-US" dirty="0" smtClean="0"/>
              <a:t>,"</a:t>
            </a:r>
            <a:r>
              <a:rPr lang="en-US" dirty="0" err="1" smtClean="0"/>
              <a:t>histidine</a:t>
            </a:r>
            <a:r>
              <a:rPr lang="en-US" dirty="0" err="1" smtClean="0"/>
              <a:t>","</a:t>
            </a:r>
            <a:r>
              <a:rPr lang="en-US" dirty="0" err="1" smtClean="0"/>
              <a:t>isoleucine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leucine</a:t>
            </a:r>
            <a:r>
              <a:rPr lang="en-US" dirty="0" smtClean="0"/>
              <a:t>",  </a:t>
            </a:r>
            <a:r>
              <a:rPr lang="en-US" dirty="0" smtClean="0"/>
              <a:t>"</a:t>
            </a:r>
            <a:r>
              <a:rPr lang="en-US" dirty="0" smtClean="0"/>
              <a:t>lysine", </a:t>
            </a:r>
            <a:r>
              <a:rPr lang="en-US" dirty="0" smtClean="0"/>
              <a:t>"</a:t>
            </a:r>
            <a:r>
              <a:rPr lang="en-US" dirty="0" err="1" smtClean="0"/>
              <a:t>methionine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"phenylalanine", </a:t>
            </a:r>
            <a:r>
              <a:rPr lang="en-US" dirty="0" smtClean="0"/>
              <a:t>"</a:t>
            </a:r>
            <a:r>
              <a:rPr lang="en-US" dirty="0" err="1" smtClean="0"/>
              <a:t>proline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serine</a:t>
            </a:r>
            <a:r>
              <a:rPr lang="en-US" dirty="0" err="1" smtClean="0"/>
              <a:t>","</a:t>
            </a:r>
            <a:r>
              <a:rPr lang="en-US" dirty="0" err="1" smtClean="0"/>
              <a:t>threonine</a:t>
            </a:r>
            <a:r>
              <a:rPr lang="en-US" dirty="0" err="1" smtClean="0"/>
              <a:t>","</a:t>
            </a:r>
            <a:r>
              <a:rPr lang="en-US" dirty="0" err="1" smtClean="0"/>
              <a:t>tryptophan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"tyrosine", </a:t>
            </a:r>
            <a:r>
              <a:rPr lang="en-US" dirty="0" smtClean="0"/>
              <a:t>"</a:t>
            </a:r>
            <a:r>
              <a:rPr lang="en-US" dirty="0" err="1" smtClean="0"/>
              <a:t>valine</a:t>
            </a:r>
            <a:r>
              <a:rPr lang="en-US" dirty="0" smtClean="0"/>
              <a:t>"};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214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4</cp:revision>
  <dcterms:created xsi:type="dcterms:W3CDTF">2006-08-16T00:00:00Z</dcterms:created>
  <dcterms:modified xsi:type="dcterms:W3CDTF">2015-09-04T20:14:36Z</dcterms:modified>
</cp:coreProperties>
</file>