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65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3" y="1550689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myPCOA$CA$u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myPCOA$CA$eig,file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130211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2" y="683204"/>
            <a:ext cx="11096625" cy="3829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393869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1201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71</cp:revision>
  <dcterms:created xsi:type="dcterms:W3CDTF">2016-05-20T15:54:39Z</dcterms:created>
  <dcterms:modified xsi:type="dcterms:W3CDTF">2016-05-26T16:59:43Z</dcterms:modified>
</cp:coreProperties>
</file>