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fodor@uncc.edu" TargetMode="External"/><Relationship Id="rId2" Type="http://schemas.openxmlformats.org/officeDocument/2006/relationships/hyperlink" Target="mailto:bsmit269@uncc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7543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a “loaded” die that has a 10% chance of getting a 1-5 and a 50% chance of getting a 6.</a:t>
            </a:r>
          </a:p>
          <a:p>
            <a:endParaRPr lang="en-US" dirty="0" smtClean="0"/>
          </a:p>
          <a:p>
            <a:r>
              <a:rPr lang="en-US" dirty="0" smtClean="0"/>
              <a:t>(This is from the dishonest casino in the Durbin et al. book; this example is used to define algorithms for Hidden Markov Models in the first few chapters of that text </a:t>
            </a:r>
            <a:r>
              <a:rPr lang="en-US" dirty="0" smtClean="0"/>
              <a:t>book.  We will see a lot more of this die in future labs and lectures).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AutoNum type="arabicParenBoth"/>
            </a:pPr>
            <a:r>
              <a:rPr lang="en-US" dirty="0" smtClean="0"/>
              <a:t>What is the mean and variance for the loaded dice?</a:t>
            </a:r>
          </a:p>
          <a:p>
            <a:pPr marL="342900" indent="-342900"/>
            <a:endParaRPr lang="en-US" dirty="0" smtClean="0"/>
          </a:p>
          <a:p>
            <a:pPr marL="342900" indent="-342900">
              <a:buAutoNum type="arabicParenBoth" startAt="2"/>
            </a:pPr>
            <a:r>
              <a:rPr lang="en-US" dirty="0" smtClean="0"/>
              <a:t>Make a function in R that “rolls” this dice; return a vector containing the rolls.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		So if I call:  </a:t>
            </a:r>
            <a:r>
              <a:rPr lang="en-US" dirty="0" err="1" smtClean="0"/>
              <a:t>myRolls</a:t>
            </a:r>
            <a:r>
              <a:rPr lang="en-US" dirty="0" smtClean="0"/>
              <a:t> &lt;- </a:t>
            </a:r>
            <a:r>
              <a:rPr lang="en-US" dirty="0" err="1" smtClean="0"/>
              <a:t>rollLoadedDie</a:t>
            </a:r>
            <a:r>
              <a:rPr lang="en-US" dirty="0" smtClean="0"/>
              <a:t>(10000)</a:t>
            </a:r>
            <a:endParaRPr lang="en-US" dirty="0" smtClean="0"/>
          </a:p>
          <a:p>
            <a:pPr marL="342900" indent="-342900"/>
            <a:r>
              <a:rPr lang="en-US" dirty="0" smtClean="0"/>
              <a:t>   </a:t>
            </a:r>
          </a:p>
          <a:p>
            <a:pPr marL="342900" indent="-342900"/>
            <a:r>
              <a:rPr lang="en-US" dirty="0" smtClean="0"/>
              <a:t>     I would get a </a:t>
            </a:r>
            <a:r>
              <a:rPr lang="en-US" dirty="0" smtClean="0"/>
              <a:t>vector of size 10,000 </a:t>
            </a:r>
            <a:r>
              <a:rPr lang="en-US" dirty="0" smtClean="0"/>
              <a:t>that contains the rolls of my loaded die.</a:t>
            </a:r>
          </a:p>
          <a:p>
            <a:pPr marL="342900" indent="-342900"/>
            <a:endParaRPr lang="en-US" dirty="0" smtClean="0"/>
          </a:p>
          <a:p>
            <a:pPr marL="342900" indent="-342900">
              <a:buAutoNum type="arabicParenBoth" startAt="3"/>
            </a:pPr>
            <a:r>
              <a:rPr lang="en-US" dirty="0" smtClean="0"/>
              <a:t>Make a histogram of </a:t>
            </a:r>
            <a:r>
              <a:rPr lang="en-US" dirty="0" smtClean="0"/>
              <a:t>some large number of rolls.  </a:t>
            </a:r>
            <a:r>
              <a:rPr lang="en-US" dirty="0" smtClean="0"/>
              <a:t>Do the rolls of the loaded die follow a uniform distribution</a:t>
            </a:r>
            <a:r>
              <a:rPr lang="en-US" dirty="0" smtClean="0"/>
              <a:t>?</a:t>
            </a:r>
          </a:p>
          <a:p>
            <a:pPr marL="342900" indent="-342900">
              <a:buAutoNum type="arabicParenBoth" startAt="3"/>
            </a:pPr>
            <a:endParaRPr lang="en-US" dirty="0" smtClean="0"/>
          </a:p>
          <a:p>
            <a:pPr marL="342900" indent="-342900">
              <a:buAutoNum type="arabicParenBoth" startAt="3"/>
            </a:pPr>
            <a:r>
              <a:rPr lang="en-US" dirty="0" smtClean="0"/>
              <a:t>Modify the code on Slide #60 of lecture #2 so that the means vs. trial size </a:t>
            </a:r>
          </a:p>
          <a:p>
            <a:pPr marL="342900" indent="-342900"/>
            <a:r>
              <a:rPr lang="en-US" dirty="0" smtClean="0"/>
              <a:t>       plots </a:t>
            </a:r>
            <a:r>
              <a:rPr lang="en-US" dirty="0" smtClean="0"/>
              <a:t>are from the loaded die.  Generate </a:t>
            </a:r>
            <a:r>
              <a:rPr lang="en-US" dirty="0" smtClean="0"/>
              <a:t>these </a:t>
            </a:r>
            <a:r>
              <a:rPr lang="en-US" dirty="0" smtClean="0"/>
              <a:t>plots a few times.  How many rolls appear to be necessary to get convergence on the expected values for the mean and </a:t>
            </a:r>
            <a:r>
              <a:rPr lang="en-US" dirty="0" smtClean="0"/>
              <a:t>variance?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the end of lab, send what you have to </a:t>
            </a:r>
            <a:r>
              <a:rPr lang="en-US" dirty="0" smtClean="0">
                <a:hlinkClick r:id="rId2"/>
              </a:rPr>
              <a:t>bsmit269@uncc.edu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afodor@uncc.edu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Send your code and the answers to questions..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776" y="2159675"/>
            <a:ext cx="89890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haven’t finished everything, don’t panic.  </a:t>
            </a:r>
          </a:p>
          <a:p>
            <a:r>
              <a:rPr lang="en-US" dirty="0" smtClean="0"/>
              <a:t>I am trying to get a sense for the group as to how much is reasonable for the lab time.</a:t>
            </a:r>
          </a:p>
          <a:p>
            <a:r>
              <a:rPr lang="en-US" dirty="0" smtClean="0"/>
              <a:t>Send what you have.   (And then take the weekend and see how far you can get on your own).</a:t>
            </a:r>
          </a:p>
          <a:p>
            <a:endParaRPr lang="en-US" dirty="0" smtClean="0"/>
          </a:p>
          <a:p>
            <a:r>
              <a:rPr lang="en-US" dirty="0" smtClean="0"/>
              <a:t>If you all finish in 5 minutes, I’ll know to pile on more next week!</a:t>
            </a:r>
          </a:p>
          <a:p>
            <a:endParaRPr lang="en-US" dirty="0" smtClean="0"/>
          </a:p>
          <a:p>
            <a:r>
              <a:rPr lang="en-US" dirty="0" smtClean="0"/>
              <a:t>My goal is to give you just a little bit more each week than you are comfortable with…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218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9</cp:revision>
  <dcterms:created xsi:type="dcterms:W3CDTF">2006-08-16T00:00:00Z</dcterms:created>
  <dcterms:modified xsi:type="dcterms:W3CDTF">2015-01-13T17:26:34Z</dcterms:modified>
</cp:coreProperties>
</file>