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228600"/>
            <a:ext cx="8915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(3) Extending your last homework, write a static method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public static void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writeUnique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File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outFile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throws Exception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writes each unique sequence to the output file with the # of times each sequence was 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Seen in the input file as the header (sorted with the sequence seen the fewest times the first)</a:t>
            </a:r>
          </a:p>
          <a:p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if the input was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&gt;Seq1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&gt;Seq2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&gt;Seq3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&gt;Seq4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&gt;Seq5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&gt;Seq6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0" y="28956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3962400" y="2938463"/>
            <a:ext cx="2100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The output would be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4114800" y="3352800"/>
            <a:ext cx="468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&gt;2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&gt;3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381000" y="0"/>
            <a:ext cx="10470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#5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6238656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on Wed, September 27</a:t>
            </a:r>
            <a:r>
              <a:rPr lang="en-US" baseline="30000" dirty="0"/>
              <a:t>th</a:t>
            </a:r>
            <a:r>
              <a:rPr lang="en-US" dirty="0"/>
              <a:t> before lab session.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#5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18</cp:revision>
  <dcterms:created xsi:type="dcterms:W3CDTF">2006-08-16T00:00:00Z</dcterms:created>
  <dcterms:modified xsi:type="dcterms:W3CDTF">2017-09-14T22:42:44Z</dcterms:modified>
</cp:coreProperties>
</file>