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4B0-15EB-4171-B4A2-60B7410CFA1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FA07-61D2-4525-8ECC-C959FF2C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FA07-61D2-4525-8ECC-C959FF2CB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121-EDCD-4BC3-8884-07E7433927A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159" y="2167003"/>
            <a:ext cx="8298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and building statistical models on multivariate data in 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Bioinformatics and Genomics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UNC Charlotte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5323" y="6294422"/>
            <a:ext cx="532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http://afodor.github.io/classes/ChapelHill2018/ch.pptx</a:t>
            </a:r>
          </a:p>
        </p:txBody>
      </p:sp>
    </p:spTree>
    <p:extLst>
      <p:ext uri="{BB962C8B-B14F-4D97-AF65-F5344CB8AC3E}">
        <p14:creationId xmlns:p14="http://schemas.microsoft.com/office/powerpoint/2010/main" val="37424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19414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following along with our datasets…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be using the data from this paper…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538"/>
            <a:ext cx="10137562" cy="4620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7935" y="6112505"/>
            <a:ext cx="892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https://microbiomejournal.biomedcentral.com/articles/10.1186/s40168-017-0338-7</a:t>
            </a:r>
          </a:p>
        </p:txBody>
      </p:sp>
    </p:spTree>
    <p:extLst>
      <p:ext uri="{BB962C8B-B14F-4D97-AF65-F5344CB8AC3E}">
        <p14:creationId xmlns:p14="http://schemas.microsoft.com/office/powerpoint/2010/main" val="3696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142" y="306888"/>
            <a:ext cx="93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Tables and r-scripts were nicely organized by Kathryn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Winglee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(now of the CDC in Atlanta)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5050" y="6263107"/>
            <a:ext cx="458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https://github.com/kwinglee/UrbanRuralChina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4" y="1320892"/>
            <a:ext cx="11264123" cy="2523269"/>
          </a:xfrm>
          <a:prstGeom prst="rect">
            <a:avLst/>
          </a:prstGeom>
        </p:spPr>
      </p:pic>
      <p:pic>
        <p:nvPicPr>
          <p:cNvPr id="1026" name="Picture 2" descr="Winglee, Kathr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2" y="454351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04" y="400833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this spreadsheet as our base input into R…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224" y="6418255"/>
            <a:ext cx="13536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https://github.com/kwinglee/UrbanRuralChina/blob/master/16SrRNA/inputData/RDP/genus_taxaAsColumnsLogNorm_WithMetadata.txt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6" y="945385"/>
            <a:ext cx="11360458" cy="33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882" y="444674"/>
            <a:ext cx="10982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spreadsheet has the following features: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taxa are columns; the rows are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metadata (urban vs. rural,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are in the same spreadsheet as the relative 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counts are log-normalized according to the following formula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9" y="1964844"/>
            <a:ext cx="5903739" cy="2676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8099" y="4511562"/>
            <a:ext cx="469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https://www.nature.com/articles/ismej2013106</a:t>
            </a:r>
          </a:p>
        </p:txBody>
      </p:sp>
    </p:spTree>
    <p:extLst>
      <p:ext uri="{BB962C8B-B14F-4D97-AF65-F5344CB8AC3E}">
        <p14:creationId xmlns:p14="http://schemas.microsoft.com/office/powerpoint/2010/main" val="1180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08" y="688932"/>
            <a:ext cx="724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your own dataset…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We can work with you to get your data into the same format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(or to modify your R code to work with your table!)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94" y="12527"/>
            <a:ext cx="819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need to choose some normalization scheme..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(Each sequence library will be of a different depth; you need to correct for that)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24" y="935857"/>
            <a:ext cx="5934672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203" y="5549031"/>
            <a:ext cx="1155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easiest (not necessarily the best) approach is to divide each cell by the total # of sequences in that sample.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relative abundance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687" y="6538586"/>
            <a:ext cx="574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due to :Matthew </a:t>
            </a:r>
            <a:r>
              <a:rPr lang="en-US" dirty="0"/>
              <a:t>C. B. </a:t>
            </a:r>
            <a:r>
              <a:rPr lang="en-US" dirty="0" err="1"/>
              <a:t>Tsilimigras</a:t>
            </a:r>
            <a:r>
              <a:rPr lang="en-US" dirty="0"/>
              <a:t> (Matthew C. Brown)</a:t>
            </a:r>
          </a:p>
        </p:txBody>
      </p:sp>
    </p:spTree>
    <p:extLst>
      <p:ext uri="{BB962C8B-B14F-4D97-AF65-F5344CB8AC3E}">
        <p14:creationId xmlns:p14="http://schemas.microsoft.com/office/powerpoint/2010/main" val="3437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0" y="134873"/>
            <a:ext cx="11157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say you have a spreadsheet that is un-normalized and you want to change it to log relative abundance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7216" y="6126430"/>
            <a:ext cx="2772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sweep(Y, 1, </a:t>
            </a:r>
            <a:r>
              <a:rPr lang="en-US" dirty="0" err="1"/>
              <a:t>rowSums</a:t>
            </a:r>
            <a:r>
              <a:rPr lang="en-US" dirty="0"/>
              <a:t>(Y), '/')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2" y="734670"/>
            <a:ext cx="11637847" cy="429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6910" y="5362898"/>
            <a:ext cx="11350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https://github.com/kwinglee/UrbanRuralChina/blob/master/16SrRNA/inputData/RDP/genus_taxaAsColumns.txt</a:t>
            </a:r>
          </a:p>
        </p:txBody>
      </p:sp>
    </p:spTree>
    <p:extLst>
      <p:ext uri="{BB962C8B-B14F-4D97-AF65-F5344CB8AC3E}">
        <p14:creationId xmlns:p14="http://schemas.microsoft.com/office/powerpoint/2010/main" val="28175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189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27</cp:revision>
  <dcterms:created xsi:type="dcterms:W3CDTF">2018-10-12T18:15:23Z</dcterms:created>
  <dcterms:modified xsi:type="dcterms:W3CDTF">2018-10-13T19:49:23Z</dcterms:modified>
</cp:coreProperties>
</file>