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582C-8927-495A-BF71-074CD726909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605642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UNIX commands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Logging into the cluster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Submitting jobs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Java code </a:t>
            </a:r>
          </a:p>
        </p:txBody>
      </p:sp>
    </p:spTree>
    <p:extLst>
      <p:ext uri="{BB962C8B-B14F-4D97-AF65-F5344CB8AC3E}">
        <p14:creationId xmlns:p14="http://schemas.microsoft.com/office/powerpoint/2010/main" val="86293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133600" y="4953001"/>
            <a:ext cx="8262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“ls” –  list the files that are in the directory</a:t>
            </a:r>
          </a:p>
          <a:p>
            <a:pPr eaLnBrk="1" hangingPunct="1"/>
            <a:r>
              <a:rPr lang="en-US" altLang="en-US"/>
              <a:t>          (if there are too many for one screen, try “ls | more” 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57400" y="2057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5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1981200" y="4953000"/>
            <a:ext cx="67198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“mkdir temp” –  makes a directory  called “temp”</a:t>
            </a:r>
          </a:p>
          <a:p>
            <a:pPr eaLnBrk="1" hangingPunct="1"/>
            <a:r>
              <a:rPr lang="en-US" altLang="en-US"/>
              <a:t>“cd temp”- change to our new directory</a:t>
            </a:r>
          </a:p>
          <a:p>
            <a:pPr eaLnBrk="1" hangingPunct="1"/>
            <a:r>
              <a:rPr lang="en-US" altLang="en-US"/>
              <a:t>pwd  - tell us where we are</a:t>
            </a:r>
          </a:p>
          <a:p>
            <a:pPr eaLnBrk="1" hangingPunct="1"/>
            <a:r>
              <a:rPr lang="en-US" altLang="en-US"/>
              <a:t>ls – our new directory is empty (of course)</a:t>
            </a:r>
          </a:p>
          <a:p>
            <a:pPr eaLnBrk="1" hangingPunct="1"/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371601"/>
            <a:ext cx="6305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8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362200" y="152401"/>
            <a:ext cx="6961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I do on the command line has impact on the</a:t>
            </a:r>
          </a:p>
          <a:p>
            <a:pPr eaLnBrk="1" hangingPunct="1"/>
            <a:r>
              <a:rPr lang="en-US" altLang="en-US"/>
              <a:t>GUI view of my 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90626"/>
            <a:ext cx="9104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8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057400" y="533401"/>
            <a:ext cx="8123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the UNIX commands don’t work, you may need to adjust</a:t>
            </a:r>
          </a:p>
          <a:p>
            <a:pPr eaLnBrk="1" hangingPunct="1"/>
            <a:r>
              <a:rPr lang="en-US" altLang="en-US"/>
              <a:t>your PATH variable.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2828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14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352800"/>
            <a:ext cx="2733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410200" y="502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1"/>
            <a:ext cx="39147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752601"/>
            <a:ext cx="36480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290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60198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8572500" y="5676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00600"/>
            <a:ext cx="3276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5791200" y="5029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16"/>
          <p:cNvSpPr txBox="1">
            <a:spLocks noChangeArrowheads="1"/>
          </p:cNvSpPr>
          <p:nvPr/>
        </p:nvSpPr>
        <p:spPr bwMode="auto">
          <a:xfrm>
            <a:off x="1981201" y="6248401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Make sure “c:\cygwin\bin” (or wherever you installed cygwin)</a:t>
            </a:r>
          </a:p>
          <a:p>
            <a:pPr eaLnBrk="1" hangingPunct="1"/>
            <a:r>
              <a:rPr lang="en-US" altLang="en-US" sz="1400"/>
              <a:t>Is in the “;” seperated directories in the path variable</a:t>
            </a:r>
          </a:p>
        </p:txBody>
      </p:sp>
    </p:spTree>
    <p:extLst>
      <p:ext uri="{BB962C8B-B14F-4D97-AF65-F5344CB8AC3E}">
        <p14:creationId xmlns:p14="http://schemas.microsoft.com/office/powerpoint/2010/main" val="247200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133601" y="228601"/>
            <a:ext cx="7737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Setting a “PATH” variable means you don’t have to type</a:t>
            </a:r>
          </a:p>
          <a:p>
            <a:pPr eaLnBrk="1" hangingPunct="1"/>
            <a:r>
              <a:rPr lang="en-US" altLang="en-US"/>
              <a:t>the full path 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524001"/>
            <a:ext cx="6372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4600" y="1751014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1524000" y="1752601"/>
            <a:ext cx="2425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Without the path</a:t>
            </a:r>
          </a:p>
          <a:p>
            <a:pPr eaLnBrk="1" hangingPunct="1"/>
            <a:r>
              <a:rPr lang="en-US" altLang="en-US"/>
              <a:t>variable: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1" name="TextBox 8"/>
          <p:cNvSpPr txBox="1">
            <a:spLocks noChangeArrowheads="1"/>
          </p:cNvSpPr>
          <p:nvPr/>
        </p:nvSpPr>
        <p:spPr bwMode="auto">
          <a:xfrm>
            <a:off x="1905000" y="5029201"/>
            <a:ext cx="8313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the path variable, Windows searches for the command</a:t>
            </a:r>
          </a:p>
          <a:p>
            <a:pPr eaLnBrk="1" hangingPunct="1"/>
            <a:r>
              <a:rPr lang="en-US" altLang="en-US"/>
              <a:t>“ls” in every directory along the path…</a:t>
            </a:r>
          </a:p>
        </p:txBody>
      </p:sp>
    </p:spTree>
    <p:extLst>
      <p:ext uri="{BB962C8B-B14F-4D97-AF65-F5344CB8AC3E}">
        <p14:creationId xmlns:p14="http://schemas.microsoft.com/office/powerpoint/2010/main" val="226330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598614" y="76201"/>
            <a:ext cx="9221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UNIX commands has Cygwin installed on my Windows box?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1"/>
            <a:ext cx="70104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2057400" y="5867401"/>
            <a:ext cx="891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C: - Windows command – change to root of C: directory</a:t>
            </a:r>
          </a:p>
          <a:p>
            <a:pPr eaLnBrk="1" hangingPunct="1"/>
            <a:r>
              <a:rPr lang="en-US" altLang="en-US" sz="1600"/>
              <a:t>cd \cygwin\bin – change to c:\cygwin\bin</a:t>
            </a:r>
          </a:p>
          <a:p>
            <a:pPr eaLnBrk="1" hangingPunct="1"/>
            <a:r>
              <a:rPr lang="en-US" altLang="en-US" sz="1600"/>
              <a:t>ls – list all files</a:t>
            </a:r>
          </a:p>
        </p:txBody>
      </p:sp>
    </p:spTree>
    <p:extLst>
      <p:ext uri="{BB962C8B-B14F-4D97-AF65-F5344CB8AC3E}">
        <p14:creationId xmlns:p14="http://schemas.microsoft.com/office/powerpoint/2010/main" val="30634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209801" y="381001"/>
            <a:ext cx="687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“touch” can make an empty file for us to play with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662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2297114" y="4800600"/>
            <a:ext cx="5780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d: windows command – switch to d: drive</a:t>
            </a:r>
          </a:p>
          <a:p>
            <a:pPr eaLnBrk="1" hangingPunct="1"/>
            <a:r>
              <a:rPr lang="en-US" altLang="en-US"/>
              <a:t>mkdir temp – fails: temp already exists</a:t>
            </a:r>
          </a:p>
          <a:p>
            <a:pPr eaLnBrk="1" hangingPunct="1"/>
            <a:r>
              <a:rPr lang="en-US" altLang="en-US"/>
              <a:t>mv – moves (or renames) a.txt c.txt</a:t>
            </a:r>
          </a:p>
        </p:txBody>
      </p:sp>
    </p:spTree>
    <p:extLst>
      <p:ext uri="{BB962C8B-B14F-4D97-AF65-F5344CB8AC3E}">
        <p14:creationId xmlns:p14="http://schemas.microsoft.com/office/powerpoint/2010/main" val="303687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2057400" y="381001"/>
            <a:ext cx="8629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 can add more programs to Cygwin by clicking on “setup.exe”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80772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4267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1905001" y="6019801"/>
            <a:ext cx="8843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We want to make sure </a:t>
            </a:r>
            <a:r>
              <a:rPr lang="en-US" altLang="en-US" dirty="0" err="1"/>
              <a:t>gcc</a:t>
            </a:r>
            <a:r>
              <a:rPr lang="en-US" altLang="en-US" dirty="0"/>
              <a:t> is installed.</a:t>
            </a:r>
          </a:p>
          <a:p>
            <a:pPr eaLnBrk="1" hangingPunct="1"/>
            <a:r>
              <a:rPr lang="en-US" altLang="en-US" dirty="0"/>
              <a:t>This will be our C compiler!  Also </a:t>
            </a:r>
            <a:r>
              <a:rPr lang="en-US" altLang="en-US" dirty="0" err="1"/>
              <a:t>openssh</a:t>
            </a:r>
            <a:r>
              <a:rPr lang="en-US" altLang="en-US" dirty="0"/>
              <a:t> (to talk to the cluster)</a:t>
            </a:r>
          </a:p>
        </p:txBody>
      </p:sp>
    </p:spTree>
    <p:extLst>
      <p:ext uri="{BB962C8B-B14F-4D97-AF65-F5344CB8AC3E}">
        <p14:creationId xmlns:p14="http://schemas.microsoft.com/office/powerpoint/2010/main" val="9887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024" y="249384"/>
            <a:ext cx="438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all have accounts on mamba: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177" y="893020"/>
            <a:ext cx="399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http://urc.uncc.edu/mamba-user-notes/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04" y="1615415"/>
            <a:ext cx="7239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512" y="605642"/>
            <a:ext cx="675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have UNIX on your client to interact with the cluster.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X and LINUX – should already be there.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6" y="2244436"/>
            <a:ext cx="8084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Windows users, I’ve been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will show instructions here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option: Windows new BASH shell (but I haven’t tried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6" y="130631"/>
            <a:ext cx="665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to login to our cluster account….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96" y="770103"/>
            <a:ext cx="8209128" cy="5081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516" y="5925543"/>
            <a:ext cx="5223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mamba.urc.uncc.edu -l </a:t>
            </a:r>
            <a:r>
              <a:rPr lang="en-US" dirty="0" err="1"/>
              <a:t>afodor</a:t>
            </a:r>
            <a:endParaRPr lang="en-US" dirty="0"/>
          </a:p>
          <a:p>
            <a:endParaRPr lang="en-US" dirty="0"/>
          </a:p>
          <a:p>
            <a:r>
              <a:rPr lang="en-US" dirty="0"/>
              <a:t>(exit will exit and get you back to your client terminal)</a:t>
            </a:r>
          </a:p>
        </p:txBody>
      </p:sp>
    </p:spTree>
    <p:extLst>
      <p:ext uri="{BB962C8B-B14F-4D97-AF65-F5344CB8AC3E}">
        <p14:creationId xmlns:p14="http://schemas.microsoft.com/office/powerpoint/2010/main" val="133211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48" y="308758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line we can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kinds of things…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23" y="1644028"/>
            <a:ext cx="4930542" cy="3144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2855" y="976393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create a file and edit it with a text editor..</a:t>
            </a:r>
          </a:p>
        </p:txBody>
      </p:sp>
    </p:spTree>
    <p:extLst>
      <p:ext uri="{BB962C8B-B14F-4D97-AF65-F5344CB8AC3E}">
        <p14:creationId xmlns:p14="http://schemas.microsoft.com/office/powerpoint/2010/main" val="474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66260"/>
            <a:ext cx="8353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reason we want to use the cluster though is to submit jobs…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 is based around a batch submission tool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started, we use vi (or another text editor) to make a hello world test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time we type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that script gets executed on one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 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0" y="2342902"/>
            <a:ext cx="7730749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0305" y="339760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24027" y="340968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895" y="1329029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9593" y="1084881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7840" y="1144292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9892" y="131095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0692" y="2761322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0692" y="2739419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20726" y="282073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0726" y="2798831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95977" y="3481958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48766" y="3515532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2401" y="389007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2811" y="3887492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99235" y="5203647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957" y="5204855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00082" y="5791163"/>
            <a:ext cx="3342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submits jobs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qstat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monitors them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2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885" y="371959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ever need to kill all your jobs…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9934" y="2035465"/>
            <a:ext cx="733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qselect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-u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afodor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xargs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qdel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22929" y="2620240"/>
            <a:ext cx="154983" cy="8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01519" y="3642102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goes here..</a:t>
            </a:r>
          </a:p>
        </p:txBody>
      </p:sp>
    </p:spTree>
    <p:extLst>
      <p:ext uri="{BB962C8B-B14F-4D97-AF65-F5344CB8AC3E}">
        <p14:creationId xmlns:p14="http://schemas.microsoft.com/office/powerpoint/2010/main" val="143411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83" y="154380"/>
            <a:ext cx="684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“typical” task – use the RDP classifier to assign 16S 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8646" y="154380"/>
            <a:ext cx="250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afodor</a:t>
            </a:r>
            <a:r>
              <a:rPr lang="en-US" dirty="0"/>
              <a:t>/</a:t>
            </a:r>
            <a:r>
              <a:rPr lang="en-US" dirty="0" err="1"/>
              <a:t>someData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666217"/>
            <a:ext cx="11400312" cy="54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344387"/>
            <a:ext cx="51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 – install RDP classifier onto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4265" y="857394"/>
            <a:ext cx="460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https://sourceforge.net/projects/rdp-classifier/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5" y="1226726"/>
            <a:ext cx="6286500" cy="502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16436" y="2517569"/>
            <a:ext cx="843148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57233" y="22325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through here…</a:t>
            </a:r>
          </a:p>
        </p:txBody>
      </p:sp>
    </p:spTree>
    <p:extLst>
      <p:ext uri="{BB962C8B-B14F-4D97-AF65-F5344CB8AC3E}">
        <p14:creationId xmlns:p14="http://schemas.microsoft.com/office/powerpoint/2010/main" val="18414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569769"/>
            <a:ext cx="8296275" cy="33909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417621" y="3764478"/>
            <a:ext cx="641267" cy="6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8218" y="442949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direct link is a good target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3226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sometimes it is easier just to download it to the client and push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49175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150670"/>
            <a:ext cx="11424063" cy="839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84675" y="1591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9413" y="32063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client,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push the zipped file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76" y="2735504"/>
            <a:ext cx="5402531" cy="395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5" y="2189857"/>
            <a:ext cx="60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server, set the permission for the zip file and unzip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784" y="771281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may need to make sure that the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installed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6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9" y="1756347"/>
            <a:ext cx="7410348" cy="1704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779" y="926276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all is done, this jar file should exist.  Where the classifier actually lives…</a:t>
            </a:r>
          </a:p>
        </p:txBody>
      </p:sp>
    </p:spTree>
    <p:extLst>
      <p:ext uri="{BB962C8B-B14F-4D97-AF65-F5344CB8AC3E}">
        <p14:creationId xmlns:p14="http://schemas.microsoft.com/office/powerpoint/2010/main" val="16730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133600" y="-76200"/>
            <a:ext cx="76136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You don’t really need a book for UNIX </a:t>
            </a:r>
          </a:p>
          <a:p>
            <a:pPr eaLnBrk="1" hangingPunct="1"/>
            <a:r>
              <a:rPr lang="en-US" altLang="en-US" dirty="0"/>
              <a:t>(although there are a lot of good ones).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time with a cheat sheet is helpful.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example: </a:t>
            </a:r>
          </a:p>
          <a:p>
            <a:pPr eaLnBrk="1" hangingPunct="1"/>
            <a:r>
              <a:rPr lang="en-US" altLang="en-US" dirty="0"/>
              <a:t>http://mally.stanford.edu/~sr/computing/basic-unix.html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73342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5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760" y="91440"/>
            <a:ext cx="99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run the RDP classifier one at a time on our query files, but this is obviously very tedious!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716557"/>
            <a:ext cx="9824551" cy="37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one classification file, but we need some way to run all of the classification jobs in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4" y="1068586"/>
            <a:ext cx="10092084" cy="51798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6496" y="435094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oneRDP.txt</a:t>
            </a:r>
          </a:p>
        </p:txBody>
      </p:sp>
    </p:spTree>
    <p:extLst>
      <p:ext uri="{BB962C8B-B14F-4D97-AF65-F5344CB8AC3E}">
        <p14:creationId xmlns:p14="http://schemas.microsoft.com/office/powerpoint/2010/main" val="192254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link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to the cluster.  This will allow us to quickly execute code on the cluster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" y="743375"/>
            <a:ext cx="11226462" cy="57257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901680" y="5496560"/>
            <a:ext cx="82296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236338"/>
            <a:ext cx="11905137" cy="4610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cluster, the first time you access the repository, you 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7440" y="787400"/>
            <a:ext cx="335280" cy="1356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8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23035"/>
            <a:ext cx="9281159" cy="5327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capture any changes to the repository,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ant</a:t>
            </a:r>
          </a:p>
        </p:txBody>
      </p:sp>
    </p:spTree>
    <p:extLst>
      <p:ext uri="{BB962C8B-B14F-4D97-AF65-F5344CB8AC3E}">
        <p14:creationId xmlns:p14="http://schemas.microsoft.com/office/powerpoint/2010/main" val="161041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017" y="209669"/>
            <a:ext cx="89693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 builds the java code (generates .class files from .java files).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check in a build script, but Eclipse will generate one for you automatically.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(use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Export from the Eclipse main window and then just check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1952839"/>
            <a:ext cx="9197340" cy="46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513130"/>
            <a:ext cx="11871959" cy="4299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99745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GitHub interface to check that the build.xml file made it to your repository!</a:t>
            </a:r>
          </a:p>
        </p:txBody>
      </p:sp>
    </p:spTree>
    <p:extLst>
      <p:ext uri="{BB962C8B-B14F-4D97-AF65-F5344CB8AC3E}">
        <p14:creationId xmlns:p14="http://schemas.microsoft.com/office/powerpoint/2010/main" val="283875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207575"/>
            <a:ext cx="7520940" cy="1310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525" y="25450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code that will generate the batch scripts that we need to submit all the jobs 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065" y="6488668"/>
            <a:ext cx="10679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https://github.com/afodor/clusterstuff/blob/master/src/mambaClassDemo/CreateRDPQSub.java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1560037"/>
            <a:ext cx="8161020" cy="4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1510182"/>
            <a:ext cx="11815535" cy="359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596950"/>
            <a:ext cx="1135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thing our main() method does is to write out one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runAll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file, that will submit all of our jobs for us</a:t>
            </a:r>
          </a:p>
        </p:txBody>
      </p:sp>
    </p:spTree>
    <p:extLst>
      <p:ext uri="{BB962C8B-B14F-4D97-AF65-F5344CB8AC3E}">
        <p14:creationId xmlns:p14="http://schemas.microsoft.com/office/powerpoint/2010/main" val="4194697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34385"/>
            <a:ext cx="13117829" cy="51311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219760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start by committing our changes to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233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819400" y="76201"/>
            <a:ext cx="5713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Follow the instructions to install </a:t>
            </a:r>
            <a:r>
              <a:rPr lang="en-US" altLang="en-US" dirty="0" err="1"/>
              <a:t>cygwin</a:t>
            </a:r>
            <a:r>
              <a:rPr lang="en-US" altLang="en-US" dirty="0"/>
              <a:t>..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76276"/>
            <a:ext cx="8153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28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5" y="219760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useful thing to type on the cluster is “screen”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open “virtual terminals”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virtual terminal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-a-c.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between virtual terminals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Exit a virtual terminal by typing “exit”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Virtual terminals will persist on the server even if you get disconnected from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server…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is pretty essential..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5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259431"/>
            <a:ext cx="8932571" cy="5507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498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970" y="6107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changes in our repository:</a:t>
            </a:r>
          </a:p>
        </p:txBody>
      </p:sp>
    </p:spTree>
    <p:extLst>
      <p:ext uri="{BB962C8B-B14F-4D97-AF65-F5344CB8AC3E}">
        <p14:creationId xmlns:p14="http://schemas.microsoft.com/office/powerpoint/2010/main" val="110471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736282"/>
            <a:ext cx="11239500" cy="1647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4236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Finally, we run our scripts</a:t>
            </a:r>
          </a:p>
        </p:txBody>
      </p:sp>
    </p:spTree>
    <p:extLst>
      <p:ext uri="{BB962C8B-B14F-4D97-AF65-F5344CB8AC3E}">
        <p14:creationId xmlns:p14="http://schemas.microsoft.com/office/powerpoint/2010/main" val="64802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616646"/>
            <a:ext cx="12807734" cy="4406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9635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RDP directory looks like it has been properly populated</a:t>
            </a:r>
          </a:p>
        </p:txBody>
      </p:sp>
    </p:spTree>
    <p:extLst>
      <p:ext uri="{BB962C8B-B14F-4D97-AF65-F5344CB8AC3E}">
        <p14:creationId xmlns:p14="http://schemas.microsoft.com/office/powerpoint/2010/main" val="2304995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503" y="261104"/>
            <a:ext cx="29931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744 runAll.sh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./runAll.sh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4" y="1297305"/>
            <a:ext cx="9100442" cy="53311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52285" y="548640"/>
            <a:ext cx="1102995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66531" y="24967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5285" y="3794760"/>
            <a:ext cx="2245995" cy="90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04906" y="35224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queued</a:t>
            </a:r>
          </a:p>
        </p:txBody>
      </p:sp>
    </p:spTree>
    <p:extLst>
      <p:ext uri="{BB962C8B-B14F-4D97-AF65-F5344CB8AC3E}">
        <p14:creationId xmlns:p14="http://schemas.microsoft.com/office/powerpoint/2010/main" val="7064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1013105"/>
            <a:ext cx="11246223" cy="5365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7866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output file becomes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appropriately populated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8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4088"/>
            <a:ext cx="766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 Continue reading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Concurrency in Java book!</a:t>
            </a:r>
          </a:p>
        </p:txBody>
      </p:sp>
    </p:spTree>
    <p:extLst>
      <p:ext uri="{BB962C8B-B14F-4D97-AF65-F5344CB8AC3E}">
        <p14:creationId xmlns:p14="http://schemas.microsoft.com/office/powerpoint/2010/main" val="4893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88865" y="251164"/>
            <a:ext cx="1007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try the new UNIX package from Microsoft (not sure how well this work but you can always try…)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645" y="6335923"/>
            <a:ext cx="1062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http://www.howtogeek.com/249966/how-to-install-and-use-the-linux-bash-shell-on-windows-10/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1" y="782101"/>
            <a:ext cx="5571753" cy="53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362201" y="533401"/>
            <a:ext cx="634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Once cygwin is installed, open up a DOS box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2057400" y="1295400"/>
            <a:ext cx="2833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Hit start-r (for “run”)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type (cmd)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1"/>
            <a:ext cx="34290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581400"/>
            <a:ext cx="6334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257007" y="3275807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438400" y="304801"/>
            <a:ext cx="748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And we are ready for our first set of UNIX commands: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ls – lists the contents of the current directory</a:t>
            </a:r>
          </a:p>
          <a:p>
            <a:pPr eaLnBrk="1" hangingPunct="1"/>
            <a:r>
              <a:rPr lang="en-US" altLang="en-US"/>
              <a:t>pwd – prints the current directory </a:t>
            </a:r>
          </a:p>
          <a:p>
            <a:pPr eaLnBrk="1" hangingPunct="1"/>
            <a:r>
              <a:rPr lang="en-US" altLang="en-US"/>
              <a:t>more – limits the output to one screen at a time</a:t>
            </a:r>
          </a:p>
          <a:p>
            <a:pPr eaLnBrk="1" hangingPunct="1"/>
            <a:r>
              <a:rPr lang="en-US" altLang="en-US"/>
              <a:t>“|” – routes the output of one command to the next</a:t>
            </a:r>
          </a:p>
          <a:p>
            <a:pPr eaLnBrk="1" hangingPunct="1"/>
            <a:r>
              <a:rPr lang="en-US" altLang="en-US"/>
              <a:t>mkdir -  makes a directory</a:t>
            </a:r>
          </a:p>
          <a:p>
            <a:pPr eaLnBrk="1" hangingPunct="1"/>
            <a:r>
              <a:rPr lang="en-US" altLang="en-US"/>
              <a:t>cd – changes directory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1"/>
            <a:ext cx="6343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438401" y="457201"/>
            <a:ext cx="536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 let’s look at a series of commands 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133601" y="5181600"/>
            <a:ext cx="8118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“cd \uchime” – The “\” on windows means the top directory</a:t>
            </a:r>
          </a:p>
          <a:p>
            <a:pPr eaLnBrk="1" hangingPunct="1"/>
            <a:r>
              <a:rPr lang="en-US" altLang="en-US"/>
              <a:t>                         for that hard drive.</a:t>
            </a:r>
          </a:p>
          <a:p>
            <a:pPr eaLnBrk="1" hangingPunct="1"/>
            <a:r>
              <a:rPr lang="en-US" altLang="en-US"/>
              <a:t>		   This will be “/” on LINUX/OS-X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057400" y="1524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2133600" y="4953000"/>
            <a:ext cx="7658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“pwd” – print working directory</a:t>
            </a:r>
          </a:p>
          <a:p>
            <a:pPr eaLnBrk="1" hangingPunct="1"/>
            <a:r>
              <a:rPr lang="en-US" altLang="en-US"/>
              <a:t>             cygwin has a hack where it translates windows</a:t>
            </a:r>
          </a:p>
          <a:p>
            <a:pPr eaLnBrk="1" hangingPunct="1"/>
            <a:r>
              <a:rPr lang="en-US" altLang="en-US"/>
              <a:t>             naming “D:” into a UNIX name:</a:t>
            </a:r>
          </a:p>
          <a:p>
            <a:pPr eaLnBrk="1" hangingPunct="1"/>
            <a:r>
              <a:rPr lang="en-US" altLang="en-US"/>
              <a:t>	   /cygwin/d (notice the forward slashes!)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57400" y="1751014"/>
            <a:ext cx="914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1279</Words>
  <Application>Microsoft Office PowerPoint</Application>
  <PresentationFormat>Widescreen</PresentationFormat>
  <Paragraphs>157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41</cp:revision>
  <dcterms:created xsi:type="dcterms:W3CDTF">2016-10-17T20:09:54Z</dcterms:created>
  <dcterms:modified xsi:type="dcterms:W3CDTF">2017-10-22T23:13:33Z</dcterms:modified>
</cp:coreProperties>
</file>