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18920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C62080-E4A6-4F07-BEED-DFEE6FC3C9DA}"/>
              </a:ext>
            </a:extLst>
          </p:cNvPr>
          <p:cNvSpPr/>
          <p:nvPr/>
        </p:nvSpPr>
        <p:spPr>
          <a:xfrm>
            <a:off x="0" y="606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https://www.infoworld.com/article/2883328/node-js/java-vs-nodejs-an-epic-battle-for-developer-mindshare.html</a:t>
            </a:r>
          </a:p>
        </p:txBody>
      </p: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834</Words>
  <Application>Microsoft Office PowerPoint</Application>
  <PresentationFormat>Widescreen</PresentationFormat>
  <Paragraphs>92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53</cp:revision>
  <dcterms:created xsi:type="dcterms:W3CDTF">2017-11-21T21:43:31Z</dcterms:created>
  <dcterms:modified xsi:type="dcterms:W3CDTF">2017-11-23T19:23:11Z</dcterms:modified>
</cp:coreProperties>
</file>