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od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C638F-5DA2-495E-BCB1-0EA446F65BDA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636DD-9F62-4A90-8254-827A267E3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8676"/>
            <a:ext cx="4206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1:</a:t>
            </a:r>
          </a:p>
          <a:p>
            <a:r>
              <a:rPr lang="en-US" dirty="0"/>
              <a:t>	Hello World </a:t>
            </a:r>
          </a:p>
          <a:p>
            <a:r>
              <a:rPr lang="en-US" dirty="0"/>
              <a:t>	Eclipse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	Setting up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	Publishing code to the web</a:t>
            </a:r>
          </a:p>
          <a:p>
            <a:endParaRPr lang="en-US" dirty="0"/>
          </a:p>
          <a:p>
            <a:r>
              <a:rPr lang="en-US" dirty="0"/>
              <a:t>Nothing to be turned in/graded in this lab.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"/>
            <a:ext cx="59721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638800" y="11430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1800" y="1066800"/>
            <a:ext cx="22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and choose</a:t>
            </a:r>
          </a:p>
          <a:p>
            <a:r>
              <a:rPr lang="en-US" dirty="0"/>
              <a:t>new …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6958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724400" y="2362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2057400"/>
            <a:ext cx="283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 “Hello World” or</a:t>
            </a:r>
          </a:p>
          <a:p>
            <a:r>
              <a:rPr lang="en-US" dirty="0"/>
              <a:t>whatever you  want to call it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67200" y="1676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1524000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the package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00600" y="9144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685800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the code ends up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24400" y="3048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24600" y="3011269"/>
            <a:ext cx="27231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</a:t>
            </a:r>
          </a:p>
          <a:p>
            <a:r>
              <a:rPr lang="en-US" dirty="0"/>
              <a:t>(we’ll talk about that next</a:t>
            </a:r>
          </a:p>
          <a:p>
            <a:r>
              <a:rPr lang="en-US" dirty="0"/>
              <a:t>but just leave this blank for</a:t>
            </a:r>
          </a:p>
          <a:p>
            <a:r>
              <a:rPr lang="en-US" dirty="0"/>
              <a:t>now)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962400" y="5867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6248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finish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 Optional exercise to publish your code to the internet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7466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free </a:t>
            </a:r>
            <a:r>
              <a:rPr lang="en-US" dirty="0" err="1"/>
              <a:t>GitHub</a:t>
            </a:r>
            <a:r>
              <a:rPr lang="en-US" dirty="0"/>
              <a:t> account, the code you commit is publically available.</a:t>
            </a:r>
          </a:p>
          <a:p>
            <a:endParaRPr lang="en-US" dirty="0"/>
          </a:p>
          <a:p>
            <a:r>
              <a:rPr lang="en-US" dirty="0"/>
              <a:t>If you are not comfortable with this, use an anonymous user id/e-mail</a:t>
            </a:r>
          </a:p>
          <a:p>
            <a:r>
              <a:rPr lang="en-US" dirty="0"/>
              <a:t>(or delete your repository at the end of the lab!).</a:t>
            </a:r>
          </a:p>
          <a:p>
            <a:endParaRPr lang="en-US" dirty="0"/>
          </a:p>
          <a:p>
            <a:r>
              <a:rPr lang="en-US" dirty="0"/>
              <a:t>Or pay for a private </a:t>
            </a:r>
            <a:r>
              <a:rPr lang="en-US" dirty="0" err="1"/>
              <a:t>GitHub</a:t>
            </a:r>
            <a:r>
              <a:rPr lang="en-US" dirty="0"/>
              <a:t> account (useful if you are working for/with people</a:t>
            </a:r>
          </a:p>
          <a:p>
            <a:r>
              <a:rPr lang="en-US" dirty="0"/>
              <a:t>on private projects)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2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We will publish our </a:t>
            </a:r>
            <a:r>
              <a:rPr lang="en-US" dirty="0" err="1"/>
              <a:t>HelloWorld</a:t>
            </a:r>
            <a:r>
              <a:rPr lang="en-US" dirty="0"/>
              <a:t> code to the web today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64532"/>
            <a:ext cx="42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Eclipse, “checkout” your repository….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304800"/>
            <a:ext cx="7048500" cy="581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40080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“Show View”-&gt;”Other…”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762000"/>
            <a:ext cx="510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28600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“</a:t>
            </a:r>
            <a:r>
              <a:rPr lang="en-US" dirty="0" err="1"/>
              <a:t>Git</a:t>
            </a:r>
            <a:r>
              <a:rPr lang="en-US" dirty="0"/>
              <a:t> repositories”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“github.com” web site for your project, choose “</a:t>
            </a:r>
            <a:r>
              <a:rPr lang="en-US" dirty="0" err="1"/>
              <a:t>cloneURL</a:t>
            </a:r>
            <a:r>
              <a:rPr lang="en-US" dirty="0"/>
              <a:t>…”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712200" cy="280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39000" y="43434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57200"/>
            <a:ext cx="6026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and install Java (slides 25-28 in lecture 1):</a:t>
            </a:r>
          </a:p>
          <a:p>
            <a:endParaRPr lang="en-US" dirty="0"/>
          </a:p>
          <a:p>
            <a:r>
              <a:rPr lang="en-US" dirty="0"/>
              <a:t>http://afodor.github.io/classes/prog2015/Prog3-Lecture1.pptx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7432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if you can get “HelloWorld.java” working from the command line…</a:t>
            </a:r>
          </a:p>
          <a:p>
            <a:endParaRPr lang="en-US" dirty="0"/>
          </a:p>
          <a:p>
            <a:r>
              <a:rPr lang="en-US" dirty="0"/>
              <a:t>	(slides 31-33 in lecture 1)</a:t>
            </a:r>
          </a:p>
          <a:p>
            <a:endParaRPr lang="en-US" dirty="0"/>
          </a:p>
          <a:p>
            <a:r>
              <a:rPr lang="en-US" dirty="0"/>
              <a:t>(You will need a text editor or some sort; let me know if you don’t know what</a:t>
            </a:r>
          </a:p>
          <a:p>
            <a:r>
              <a:rPr lang="en-US" dirty="0"/>
              <a:t>that means!)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886200"/>
            <a:ext cx="382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and get at least this far in the lab....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8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 Eclipse, find your “</a:t>
            </a:r>
            <a:r>
              <a:rPr lang="en-US" dirty="0" err="1"/>
              <a:t>Git</a:t>
            </a:r>
            <a:r>
              <a:rPr lang="en-US" dirty="0"/>
              <a:t> Repositories” window…</a:t>
            </a:r>
          </a:p>
          <a:p>
            <a:r>
              <a:rPr lang="en-US" dirty="0"/>
              <a:t>Right-click and choose “Paste Repository Path or URI”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781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3962400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915150" cy="587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53320"/>
            <a:ext cx="7362825" cy="625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776230"/>
            <a:ext cx="7000875" cy="60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1295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066800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this…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find the “Package Explorer” window…</a:t>
            </a:r>
          </a:p>
          <a:p>
            <a:r>
              <a:rPr lang="en-US" dirty="0"/>
              <a:t>Right-click and choose new -&gt; “Java Project” </a:t>
            </a:r>
          </a:p>
          <a:p>
            <a:r>
              <a:rPr lang="en-US" dirty="0"/>
              <a:t>Give your new project the same name as the GIT project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0676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3581400"/>
            <a:ext cx="609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396240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3220" y="5486400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where you put your GIT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6400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“finish”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324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799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“</a:t>
            </a:r>
            <a:r>
              <a:rPr lang="en-US" dirty="0" err="1"/>
              <a:t>src</a:t>
            </a:r>
            <a:r>
              <a:rPr lang="en-US" dirty="0"/>
              <a:t>” directory in your new project,  make a “HelloWorld.java” class as before</a:t>
            </a:r>
          </a:p>
          <a:p>
            <a:r>
              <a:rPr lang="en-US" dirty="0"/>
              <a:t>(or copy it from the file system or from another Eclipse project)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899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will publish it to the web…  In the “Package Explorer” frame, right-click and </a:t>
            </a:r>
          </a:p>
          <a:p>
            <a:r>
              <a:rPr lang="en-US" dirty="0"/>
              <a:t>Choose “</a:t>
            </a:r>
            <a:r>
              <a:rPr lang="en-US" dirty="0" err="1"/>
              <a:t>Team</a:t>
            </a:r>
            <a:r>
              <a:rPr lang="en-US" dirty="0" err="1">
                <a:sym typeface="Wingdings" pitchFamily="2" charset="2"/>
              </a:rPr>
              <a:t>Commit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296150" cy="573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33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4724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60198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(only) your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1066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609600"/>
            <a:ext cx="34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type something here…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91000" y="5562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commit and push</a:t>
            </a:r>
          </a:p>
          <a:p>
            <a:r>
              <a:rPr lang="en-US" dirty="0"/>
              <a:t>(to push your code to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275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any luck, your code is on the web.</a:t>
            </a:r>
          </a:p>
          <a:p>
            <a:r>
              <a:rPr lang="en-US" dirty="0"/>
              <a:t>You can invite people into your project to collaborate..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93802"/>
            <a:ext cx="8382000" cy="3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5562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https://github.com/afodor/demo1/blob/master/src/demo1/HelloWorld.java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5695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download and install Eclipse…  from www.eclipse.org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077200" cy="329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353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31518" y="304800"/>
            <a:ext cx="50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Eclipse and change your code…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our current code to what is at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1095375"/>
            <a:ext cx="62420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55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in the Project Explorer -&gt; Compare With -&gt; Head Revision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19325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85800"/>
            <a:ext cx="490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invaluable tool.</a:t>
            </a:r>
          </a:p>
          <a:p>
            <a:endParaRPr lang="en-US" dirty="0"/>
          </a:p>
          <a:p>
            <a:r>
              <a:rPr lang="en-US" dirty="0"/>
              <a:t>Iterative development one small change at a time!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48200"/>
            <a:ext cx="8701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replace the code with any previous version</a:t>
            </a:r>
          </a:p>
          <a:p>
            <a:endParaRPr lang="en-US" dirty="0"/>
          </a:p>
          <a:p>
            <a:r>
              <a:rPr lang="en-US" dirty="0"/>
              <a:t>Right click -&gt; “Replace With…”</a:t>
            </a:r>
          </a:p>
          <a:p>
            <a:endParaRPr lang="en-US" dirty="0"/>
          </a:p>
          <a:p>
            <a:r>
              <a:rPr lang="en-US" dirty="0"/>
              <a:t>If you want to keep these changes, right-click -&gt; team -&gt; commit and they will be published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202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bit complex.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77200" cy="33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152072"/>
            <a:ext cx="850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useful reference (not sure if there is a free version).</a:t>
            </a:r>
          </a:p>
          <a:p>
            <a:endParaRPr lang="en-US" dirty="0"/>
          </a:p>
          <a:p>
            <a:r>
              <a:rPr lang="en-US" dirty="0"/>
              <a:t>Mastering GIT is a useful skill, but will not be a focus of the class.</a:t>
            </a:r>
          </a:p>
          <a:p>
            <a:r>
              <a:rPr lang="en-US" dirty="0"/>
              <a:t>I am happy to answer any GIT questions I can in lab (my knowledge of GIT is incomplete).</a:t>
            </a:r>
          </a:p>
          <a:p>
            <a:r>
              <a:rPr lang="en-US" dirty="0"/>
              <a:t>It takes a while to get the hang of GIT, but it very useful once you figure out the basics..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54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way, the class web site is published on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44825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265474"/>
            <a:ext cx="5765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add stuff to the directory and commit it.</a:t>
            </a:r>
          </a:p>
          <a:p>
            <a:endParaRPr lang="en-US" dirty="0"/>
          </a:p>
          <a:p>
            <a:r>
              <a:rPr lang="en-US" dirty="0"/>
              <a:t>Automatically backed up, shared across multiple machines, </a:t>
            </a:r>
          </a:p>
          <a:p>
            <a:r>
              <a:rPr lang="en-US" dirty="0"/>
              <a:t>Free to publish web site.</a:t>
            </a:r>
          </a:p>
          <a:p>
            <a:endParaRPr lang="en-US" dirty="0"/>
          </a:p>
          <a:p>
            <a:r>
              <a:rPr lang="en-US" dirty="0"/>
              <a:t>Pretty great…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8583"/>
            <a:ext cx="2819400" cy="643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95818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653383"/>
            <a:ext cx="513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by right-clicking in the “</a:t>
            </a:r>
            <a:r>
              <a:rPr lang="en-US" dirty="0" err="1"/>
              <a:t>PackageExplorer</a:t>
            </a:r>
            <a:r>
              <a:rPr lang="en-US" dirty="0"/>
              <a:t>” area..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1186783"/>
            <a:ext cx="579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(You won’t have any projects if you’ve just installed Eclipse!)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710783"/>
            <a:ext cx="4019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7086600" y="2253583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4996783"/>
            <a:ext cx="596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new </a:t>
            </a:r>
            <a:r>
              <a:rPr lang="en-US" dirty="0" err="1"/>
              <a:t>JavaProject</a:t>
            </a:r>
            <a:r>
              <a:rPr lang="en-US" dirty="0"/>
              <a:t> (important to make it a Java project!)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0"/>
            <a:ext cx="325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“Hello World” into Eclipse…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"/>
            <a:ext cx="47148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1219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1524000"/>
            <a:ext cx="346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project whatever you want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505200" y="6052066"/>
            <a:ext cx="21336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5867400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next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"/>
            <a:ext cx="47625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905000" y="1676400"/>
            <a:ext cx="419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447800"/>
            <a:ext cx="25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.java code will be in </a:t>
            </a:r>
          </a:p>
          <a:p>
            <a:r>
              <a:rPr lang="en-US" dirty="0"/>
              <a:t>a directory called </a:t>
            </a:r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86400" y="53340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5029200"/>
            <a:ext cx="2432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.class code will be</a:t>
            </a:r>
          </a:p>
          <a:p>
            <a:r>
              <a:rPr lang="en-US" dirty="0"/>
              <a:t>in a directory called .bin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8200" y="6096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8400" y="5943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finish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3152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1600200" y="2895600"/>
            <a:ext cx="2362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2895600"/>
            <a:ext cx="48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your project window, you’ll have your project…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50006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876800" y="8382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609600"/>
            <a:ext cx="22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and choose</a:t>
            </a:r>
          </a:p>
          <a:p>
            <a:r>
              <a:rPr lang="en-US" dirty="0"/>
              <a:t>New-&gt;Package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4800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67200" y="2590800"/>
            <a:ext cx="1905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2667000"/>
            <a:ext cx="256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choose whatever</a:t>
            </a:r>
          </a:p>
          <a:p>
            <a:r>
              <a:rPr lang="en-US" dirty="0"/>
              <a:t>package name you want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748</Words>
  <Application>Microsoft Office PowerPoint</Application>
  <PresentationFormat>On-screen Show (4:3)</PresentationFormat>
  <Paragraphs>123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26</cp:revision>
  <dcterms:created xsi:type="dcterms:W3CDTF">2006-08-16T00:00:00Z</dcterms:created>
  <dcterms:modified xsi:type="dcterms:W3CDTF">2016-08-17T14:53:01Z</dcterms:modified>
</cp:coreProperties>
</file>