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6FA89-8905-48F4-85A6-F8FF8001D8A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AD8C8-A98D-41DA-A29F-24C0C7BAD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04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B864A-AA52-4C63-ADDC-76885D65658F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47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9930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6AA723-9F25-4666-934A-A324D54DD2E1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78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32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1DBE60-7079-42C1-8666-350906F8CBEF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88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4263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2BEAB8-DB52-4029-A125-4D11D8C6CBA0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08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1104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FBE42A-0652-4125-AEB6-6AFE8B46E70F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829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396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6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6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5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4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0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2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7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5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2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3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2F78-2D7A-422E-BC7A-E1AE5016E117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2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png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2.png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3.png"/><Relationship Id="rId4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6270" y="296883"/>
            <a:ext cx="2711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code (single thread)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code (multi-thread)</a:t>
            </a:r>
          </a:p>
        </p:txBody>
      </p:sp>
    </p:spTree>
    <p:extLst>
      <p:ext uri="{BB962C8B-B14F-4D97-AF65-F5344CB8AC3E}">
        <p14:creationId xmlns:p14="http://schemas.microsoft.com/office/powerpoint/2010/main" val="997908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7517" y="380010"/>
            <a:ext cx="1004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write perfectly good test code just throwing Exceptions,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a lot of people use a package called JUnit that allows for a more formal declaration of tests…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81112"/>
            <a:ext cx="99060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47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1896" y="178130"/>
            <a:ext cx="6566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Navigate to the plugin’s directory where you installed Eclipse…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14" y="547462"/>
            <a:ext cx="8072785" cy="60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39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560" y="1773506"/>
            <a:ext cx="7267575" cy="18859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828800" y="3313216"/>
            <a:ext cx="546265" cy="62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23803" y="4203865"/>
            <a:ext cx="616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Within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junit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directory you are looking for the junit.jar file</a:t>
            </a:r>
          </a:p>
        </p:txBody>
      </p:sp>
    </p:spTree>
    <p:extLst>
      <p:ext uri="{BB962C8B-B14F-4D97-AF65-F5344CB8AC3E}">
        <p14:creationId xmlns:p14="http://schemas.microsoft.com/office/powerpoint/2010/main" val="719934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57" y="837458"/>
            <a:ext cx="9477375" cy="5753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65662" y="178132"/>
            <a:ext cx="85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Right-click on your Java project -&gt; choose properties -&gt; choose “add External jar”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add the jar file to eclipse</a:t>
            </a:r>
          </a:p>
        </p:txBody>
      </p:sp>
    </p:spTree>
    <p:extLst>
      <p:ext uri="{BB962C8B-B14F-4D97-AF65-F5344CB8AC3E}">
        <p14:creationId xmlns:p14="http://schemas.microsoft.com/office/powerpoint/2010/main" val="1699335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11" y="0"/>
            <a:ext cx="6610350" cy="6667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6151418" y="4809506"/>
            <a:ext cx="997527" cy="712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33953" y="4667003"/>
            <a:ext cx="464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Eclipse will allow you to directly make a test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case…</a:t>
            </a:r>
          </a:p>
        </p:txBody>
      </p:sp>
    </p:spTree>
    <p:extLst>
      <p:ext uri="{BB962C8B-B14F-4D97-AF65-F5344CB8AC3E}">
        <p14:creationId xmlns:p14="http://schemas.microsoft.com/office/powerpoint/2010/main" val="3154719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369" y="863744"/>
            <a:ext cx="4752975" cy="56292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113808" y="3313216"/>
            <a:ext cx="973776" cy="14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3132" y="2671948"/>
            <a:ext cx="26830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methods are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set up and tear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down resources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your test may need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(see Junit documentation) </a:t>
            </a:r>
          </a:p>
        </p:txBody>
      </p:sp>
    </p:spTree>
    <p:extLst>
      <p:ext uri="{BB962C8B-B14F-4D97-AF65-F5344CB8AC3E}">
        <p14:creationId xmlns:p14="http://schemas.microsoft.com/office/powerpoint/2010/main" val="1892656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85" y="884031"/>
            <a:ext cx="5042807" cy="40868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35678" y="83127"/>
            <a:ext cx="778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Alternatively, you can just type all this stuff directly (from any text editor….)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156364" y="2030681"/>
            <a:ext cx="1151906" cy="32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03274" y="1686298"/>
            <a:ext cx="394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Eclipse doesn’t do such a good job here.</a:t>
            </a:r>
          </a:p>
          <a:p>
            <a:r>
              <a:rPr lang="en-US" dirty="0"/>
              <a:t>You need to add extends </a:t>
            </a:r>
            <a:r>
              <a:rPr lang="en-US" dirty="0" err="1"/>
              <a:t>TestCase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65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41" y="972168"/>
            <a:ext cx="5654478" cy="374233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3705101" y="3063834"/>
            <a:ext cx="1045029" cy="15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85757" y="2850079"/>
            <a:ext cx="600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Junit architecture will run any method that starts with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(all lower case)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208810" y="3823855"/>
            <a:ext cx="106878" cy="98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13808" y="5142016"/>
            <a:ext cx="828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Eclipse has provided us with a method stub that just causes the test to fail</a:t>
            </a:r>
          </a:p>
        </p:txBody>
      </p:sp>
    </p:spTree>
    <p:extLst>
      <p:ext uri="{BB962C8B-B14F-4D97-AF65-F5344CB8AC3E}">
        <p14:creationId xmlns:p14="http://schemas.microsoft.com/office/powerpoint/2010/main" val="3951967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03" y="260020"/>
            <a:ext cx="7696200" cy="59817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5854535" y="4286992"/>
            <a:ext cx="1045029" cy="129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11439" y="3883231"/>
            <a:ext cx="3967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Run this as a JUnit test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directly from the Eclipse environment</a:t>
            </a:r>
          </a:p>
        </p:txBody>
      </p:sp>
    </p:spTree>
    <p:extLst>
      <p:ext uri="{BB962C8B-B14F-4D97-AF65-F5344CB8AC3E}">
        <p14:creationId xmlns:p14="http://schemas.microsoft.com/office/powerpoint/2010/main" val="652753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571" y="954293"/>
            <a:ext cx="7553325" cy="5400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67543" y="344384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are test just fails (as we’ve instructed it to…)</a:t>
            </a:r>
          </a:p>
        </p:txBody>
      </p:sp>
    </p:spTree>
    <p:extLst>
      <p:ext uri="{BB962C8B-B14F-4D97-AF65-F5344CB8AC3E}">
        <p14:creationId xmlns:p14="http://schemas.microsoft.com/office/powerpoint/2010/main" val="265141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7538" y="463138"/>
            <a:ext cx="941828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Testing is challenging. 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code is often much more challenging to write than the original code.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Ideally, you would like to test what would happen to your code under every possibility.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impossible.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have to balance your effort in testing against how confident you are in a piece of code.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can’t really demonstrate that code completely lacks bugs…</a:t>
            </a:r>
          </a:p>
        </p:txBody>
      </p:sp>
    </p:spTree>
    <p:extLst>
      <p:ext uri="{BB962C8B-B14F-4D97-AF65-F5344CB8AC3E}">
        <p14:creationId xmlns:p14="http://schemas.microsoft.com/office/powerpoint/2010/main" val="2952915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304925"/>
            <a:ext cx="11525250" cy="4248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3158" y="344384"/>
            <a:ext cx="9744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is a failed attempt at a very simple test case.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problem is that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getHeader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return the “&gt;” and the test case didn’t take that into account…</a:t>
            </a:r>
          </a:p>
        </p:txBody>
      </p:sp>
    </p:spTree>
    <p:extLst>
      <p:ext uri="{BB962C8B-B14F-4D97-AF65-F5344CB8AC3E}">
        <p14:creationId xmlns:p14="http://schemas.microsoft.com/office/powerpoint/2010/main" val="4104111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81" y="1317296"/>
            <a:ext cx="10752375" cy="44184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6909" y="463138"/>
            <a:ext cx="3275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happier version of the test…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983990" y="6294797"/>
            <a:ext cx="98785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https://github.com/afodor/metagenomicsTools/blob/master/src/parsers/test/TestFastaSeq.java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358244" y="832470"/>
            <a:ext cx="997527" cy="149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15149" y="642465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Green is good…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873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51" y="885825"/>
            <a:ext cx="9134475" cy="5086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3782" y="35629"/>
            <a:ext cx="7836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add more test cases to our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Ideally, we would have a test for every public method in all of our classes…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238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2193925" y="498475"/>
            <a:ext cx="47955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You can collect TestCases together into TestSuites</a:t>
            </a:r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2286000" y="1219200"/>
          <a:ext cx="7315200" cy="487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Bitmap Image" r:id="rId4" imgW="4361905" imgH="2905531" progId="Paint.Picture">
                  <p:embed/>
                </p:oleObj>
              </mc:Choice>
              <mc:Fallback>
                <p:oleObj name="Bitmap Image" r:id="rId4" imgW="4361905" imgH="2905531" progId="Paint.Picture">
                  <p:embed/>
                  <p:pic>
                    <p:nvPicPr>
                      <p:cNvPr id="737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219200"/>
                        <a:ext cx="7315200" cy="487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Line 4"/>
          <p:cNvSpPr>
            <a:spLocks noChangeShapeType="1"/>
          </p:cNvSpPr>
          <p:nvPr/>
        </p:nvSpPr>
        <p:spPr bwMode="auto">
          <a:xfrm flipH="1">
            <a:off x="8458200" y="2819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3" name="Line 5"/>
          <p:cNvSpPr>
            <a:spLocks noChangeShapeType="1"/>
          </p:cNvSpPr>
          <p:nvPr/>
        </p:nvSpPr>
        <p:spPr bwMode="auto">
          <a:xfrm flipH="1">
            <a:off x="9448800" y="4419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03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8" name="Object 2"/>
          <p:cNvGraphicFramePr>
            <a:graphicFrameLocks noChangeAspect="1"/>
          </p:cNvGraphicFramePr>
          <p:nvPr/>
        </p:nvGraphicFramePr>
        <p:xfrm>
          <a:off x="2514600" y="900113"/>
          <a:ext cx="7010400" cy="542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Bitmap Image" r:id="rId4" imgW="6533333" imgH="5057143" progId="Paint.Picture">
                  <p:embed/>
                </p:oleObj>
              </mc:Choice>
              <mc:Fallback>
                <p:oleObj name="Bitmap Image" r:id="rId4" imgW="6533333" imgH="5057143" progId="Paint.Picture">
                  <p:embed/>
                  <p:pic>
                    <p:nvPicPr>
                      <p:cNvPr id="757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900113"/>
                        <a:ext cx="7010400" cy="542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193925" y="117475"/>
            <a:ext cx="34031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Run our Suite just like a TestCase…</a:t>
            </a:r>
          </a:p>
        </p:txBody>
      </p:sp>
    </p:spTree>
    <p:extLst>
      <p:ext uri="{BB962C8B-B14F-4D97-AF65-F5344CB8AC3E}">
        <p14:creationId xmlns:p14="http://schemas.microsoft.com/office/powerpoint/2010/main" val="4276827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1752600" y="1219201"/>
          <a:ext cx="8534400" cy="437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Bitmap Image" r:id="rId4" imgW="7935433" imgH="4067743" progId="Paint.Picture">
                  <p:embed/>
                </p:oleObj>
              </mc:Choice>
              <mc:Fallback>
                <p:oleObj name="Bitmap Image" r:id="rId4" imgW="7935433" imgH="4067743" progId="Paint.Picture">
                  <p:embed/>
                  <p:pic>
                    <p:nvPicPr>
                      <p:cNvPr id="768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219201"/>
                        <a:ext cx="8534400" cy="437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2311400" y="304800"/>
            <a:ext cx="4558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Eclipse keeps track of what tests have passed…</a:t>
            </a:r>
          </a:p>
        </p:txBody>
      </p:sp>
    </p:spTree>
    <p:extLst>
      <p:ext uri="{BB962C8B-B14F-4D97-AF65-F5344CB8AC3E}">
        <p14:creationId xmlns:p14="http://schemas.microsoft.com/office/powerpoint/2010/main" val="4163143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2743201" y="76200"/>
          <a:ext cx="6513513" cy="643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Bitmap Image" r:id="rId4" imgW="6628571" imgH="6552381" progId="Paint.Picture">
                  <p:embed/>
                </p:oleObj>
              </mc:Choice>
              <mc:Fallback>
                <p:oleObj name="Bitmap Image" r:id="rId4" imgW="6628571" imgH="6552381" progId="Paint.Picture">
                  <p:embed/>
                  <p:pic>
                    <p:nvPicPr>
                      <p:cNvPr id="798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76200"/>
                        <a:ext cx="6513513" cy="643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2438400" y="-76200"/>
            <a:ext cx="50648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 “philosophy” of programming: Write the test first!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5562600" y="6400800"/>
            <a:ext cx="50209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/>
              <a:t>http://www.extremeprogramming.org/rules/testfirst.html</a:t>
            </a:r>
          </a:p>
        </p:txBody>
      </p:sp>
    </p:spTree>
    <p:extLst>
      <p:ext uri="{BB962C8B-B14F-4D97-AF65-F5344CB8AC3E}">
        <p14:creationId xmlns:p14="http://schemas.microsoft.com/office/powerpoint/2010/main" val="2452870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2346325" y="708025"/>
            <a:ext cx="575612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There is a real art to writing test-code.</a:t>
            </a:r>
          </a:p>
          <a:p>
            <a:endParaRPr lang="en-US" altLang="en-US"/>
          </a:p>
          <a:p>
            <a:r>
              <a:rPr lang="en-US" altLang="en-US"/>
              <a:t>Often, it is harder to write the test code than the code that </a:t>
            </a:r>
          </a:p>
          <a:p>
            <a:r>
              <a:rPr lang="en-US" altLang="en-US"/>
              <a:t>will be tested.</a:t>
            </a:r>
          </a:p>
          <a:p>
            <a:endParaRPr lang="en-US" altLang="en-US"/>
          </a:p>
          <a:p>
            <a:r>
              <a:rPr lang="en-US" altLang="en-US"/>
              <a:t>Test suites catch most, but not all, bugs.</a:t>
            </a:r>
          </a:p>
          <a:p>
            <a:r>
              <a:rPr lang="en-US" altLang="en-US"/>
              <a:t>It is impossible to test for every situation.</a:t>
            </a:r>
          </a:p>
          <a:p>
            <a:endParaRPr lang="en-US" altLang="en-US"/>
          </a:p>
          <a:p>
            <a:r>
              <a:rPr lang="en-US" altLang="en-US"/>
              <a:t>Microsoft uses test suties extensively.</a:t>
            </a:r>
          </a:p>
          <a:p>
            <a:r>
              <a:rPr lang="en-US" altLang="en-US"/>
              <a:t>Still ships buggy products.</a:t>
            </a:r>
          </a:p>
          <a:p>
            <a:endParaRPr lang="en-US" altLang="en-US"/>
          </a:p>
          <a:p>
            <a:r>
              <a:rPr lang="en-US" altLang="en-US"/>
              <a:t>Testing reduces, but does not eliminate, complexity.</a:t>
            </a:r>
          </a:p>
        </p:txBody>
      </p:sp>
    </p:spTree>
    <p:extLst>
      <p:ext uri="{BB962C8B-B14F-4D97-AF65-F5344CB8AC3E}">
        <p14:creationId xmlns:p14="http://schemas.microsoft.com/office/powerpoint/2010/main" val="33501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557" y="427264"/>
            <a:ext cx="7086600" cy="3390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557" y="3818164"/>
            <a:ext cx="73914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766" y="320635"/>
            <a:ext cx="1117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Consider, yet again, our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class and its streaming wrapper class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FastaSequenceOneAtATime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642" y="1187532"/>
            <a:ext cx="115852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write a test harness to make sure that…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(1) We can parse at least one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correctly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(2) We get the same answer whether we read the sequences into a List&lt;&gt; in memory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or read them one at a time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assume that if we can parse one sequence correctly, that we are parsing them all correctly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(may or not be a good assumption).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FastaSequenceOneAtATime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each have their own code to parse the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file, so this test in some sense is a check on both classes (but they could still easily have a common bug)</a:t>
            </a:r>
          </a:p>
        </p:txBody>
      </p:sp>
    </p:spTree>
    <p:extLst>
      <p:ext uri="{BB962C8B-B14F-4D97-AF65-F5344CB8AC3E}">
        <p14:creationId xmlns:p14="http://schemas.microsoft.com/office/powerpoint/2010/main" val="139373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0027" y="296885"/>
            <a:ext cx="9683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start by making a simple test file… (or of course we could use a real sequence file…)</a:t>
            </a:r>
          </a:p>
        </p:txBody>
      </p:sp>
      <p:sp>
        <p:nvSpPr>
          <p:cNvPr id="5" name="Rectangle 4"/>
          <p:cNvSpPr/>
          <p:nvPr/>
        </p:nvSpPr>
        <p:spPr>
          <a:xfrm>
            <a:off x="506680" y="6324048"/>
            <a:ext cx="9290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https://github.com/afodor/metagenomicsTools/blob/master/src/parsers/test/someFasta.txt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729" y="1053316"/>
            <a:ext cx="4649600" cy="407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89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921" y="6490299"/>
            <a:ext cx="12235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https://github.com/afodor/metagenomicsTools/blob/master/src/parsers/test/CompareFastaAndFastaOneAtATime.java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2" y="113125"/>
            <a:ext cx="8612911" cy="637717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4263241" y="1710047"/>
            <a:ext cx="771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06392" y="1531919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Basic sanity check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712523" y="2230582"/>
            <a:ext cx="771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55674" y="2052454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we parse one sequence?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111837" y="2786742"/>
            <a:ext cx="771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54988" y="2608614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we parse one sequence?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300852" y="3871356"/>
            <a:ext cx="536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87740" y="3693228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our two parsers agree?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194462" y="6258296"/>
            <a:ext cx="712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78234" y="6068291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get here we are good</a:t>
            </a:r>
          </a:p>
        </p:txBody>
      </p:sp>
    </p:spTree>
    <p:extLst>
      <p:ext uri="{BB962C8B-B14F-4D97-AF65-F5344CB8AC3E}">
        <p14:creationId xmlns:p14="http://schemas.microsoft.com/office/powerpoint/2010/main" val="1896953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0" y="409758"/>
            <a:ext cx="6791398" cy="589603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985169" y="296879"/>
            <a:ext cx="0" cy="6483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8757" y="-23747"/>
            <a:ext cx="889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two parsers have overlapping code, so this test in limited in “proving” correctness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87922"/>
            <a:ext cx="930233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https://github.com/afodor/metagenomicsTools/blob/master/src/parsers/FastaSequence.java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68" y="324160"/>
            <a:ext cx="5593273" cy="601889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147464" y="6484801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https://github.com/afodor/metagenomicsTools/blob/master/src/parsers/FastaSequenceOneAtATime.java</a:t>
            </a:r>
          </a:p>
        </p:txBody>
      </p:sp>
    </p:spTree>
    <p:extLst>
      <p:ext uri="{BB962C8B-B14F-4D97-AF65-F5344CB8AC3E}">
        <p14:creationId xmlns:p14="http://schemas.microsoft.com/office/powerpoint/2010/main" val="266600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1283" y="783771"/>
            <a:ext cx="95462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Once you have the test code, the idea is you can aggressively debug and performance tune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tested code.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re-running the test codes after each refactor, the (hope) is that you maintain correctness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even as the implementation changes….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749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6894" y="451262"/>
            <a:ext cx="107773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spend a lot of time writing test code.  Often this involves re-writing parsers from scratch and comparing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results to my first parser implementation…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Having multiple people implement parsers (maybe even in different languages!) and comparing results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be an effective test strategy…</a:t>
            </a:r>
          </a:p>
        </p:txBody>
      </p:sp>
    </p:spTree>
    <p:extLst>
      <p:ext uri="{BB962C8B-B14F-4D97-AF65-F5344CB8AC3E}">
        <p14:creationId xmlns:p14="http://schemas.microsoft.com/office/powerpoint/2010/main" val="4037885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653</Words>
  <Application>Microsoft Office PowerPoint</Application>
  <PresentationFormat>Widescreen</PresentationFormat>
  <Paragraphs>99</Paragraphs>
  <Slides>27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Fodor</dc:creator>
  <cp:lastModifiedBy>Anthony Fodor</cp:lastModifiedBy>
  <cp:revision>39</cp:revision>
  <dcterms:created xsi:type="dcterms:W3CDTF">2016-11-17T03:57:38Z</dcterms:created>
  <dcterms:modified xsi:type="dcterms:W3CDTF">2016-11-17T21:33:37Z</dcterms:modified>
</cp:coreProperties>
</file>