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B4F-4191-4471-B2B2-5F1FC52F3D59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1C60-B586-406F-B229-C90A6CE3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8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B4F-4191-4471-B2B2-5F1FC52F3D59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1C60-B586-406F-B229-C90A6CE3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5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B4F-4191-4471-B2B2-5F1FC52F3D59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1C60-B586-406F-B229-C90A6CE3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6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B4F-4191-4471-B2B2-5F1FC52F3D59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1C60-B586-406F-B229-C90A6CE3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1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B4F-4191-4471-B2B2-5F1FC52F3D59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1C60-B586-406F-B229-C90A6CE3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B4F-4191-4471-B2B2-5F1FC52F3D59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1C60-B586-406F-B229-C90A6CE3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1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B4F-4191-4471-B2B2-5F1FC52F3D59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1C60-B586-406F-B229-C90A6CE3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B4F-4191-4471-B2B2-5F1FC52F3D59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1C60-B586-406F-B229-C90A6CE3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4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B4F-4191-4471-B2B2-5F1FC52F3D59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1C60-B586-406F-B229-C90A6CE3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8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B4F-4191-4471-B2B2-5F1FC52F3D59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1C60-B586-406F-B229-C90A6CE3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7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B4F-4191-4471-B2B2-5F1FC52F3D59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1C60-B586-406F-B229-C90A6CE3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4B4F-4191-4471-B2B2-5F1FC52F3D59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71C60-B586-406F-B229-C90A6CE3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1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rocessing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7517" y="439387"/>
            <a:ext cx="2653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GUI alternatives to SWING</a:t>
            </a:r>
          </a:p>
          <a:p>
            <a:r>
              <a:rPr lang="en-US" dirty="0"/>
              <a:t>	</a:t>
            </a:r>
            <a:r>
              <a:rPr lang="en-US" dirty="0" smtClean="0"/>
              <a:t>Processing</a:t>
            </a:r>
          </a:p>
          <a:p>
            <a:r>
              <a:rPr lang="en-US" dirty="0"/>
              <a:t>	</a:t>
            </a:r>
            <a:r>
              <a:rPr lang="en-US" dirty="0" err="1" smtClean="0"/>
              <a:t>Prefuse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707574" y="902525"/>
            <a:ext cx="700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436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7517" y="439387"/>
            <a:ext cx="2653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GUI alternatives to SWING</a:t>
            </a:r>
          </a:p>
          <a:p>
            <a:r>
              <a:rPr lang="en-US" dirty="0"/>
              <a:t>	</a:t>
            </a:r>
            <a:r>
              <a:rPr lang="en-US" dirty="0" smtClean="0"/>
              <a:t>Processing</a:t>
            </a:r>
          </a:p>
          <a:p>
            <a:r>
              <a:rPr lang="en-US" dirty="0"/>
              <a:t>	</a:t>
            </a:r>
            <a:r>
              <a:rPr lang="en-US" dirty="0" err="1" smtClean="0"/>
              <a:t>Prefuse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434442" y="1175659"/>
            <a:ext cx="700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12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3777" y="451262"/>
            <a:ext cx="604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Prefuse</a:t>
            </a:r>
            <a:r>
              <a:rPr lang="en-US" dirty="0" smtClean="0"/>
              <a:t> is an absolutely gorgeous visualization library for Java..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8505" y="1320531"/>
            <a:ext cx="1992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http://prefuse.org/</a:t>
            </a:r>
          </a:p>
        </p:txBody>
      </p:sp>
      <p:sp>
        <p:nvSpPr>
          <p:cNvPr id="6" name="Rectangle 5"/>
          <p:cNvSpPr/>
          <p:nvPr/>
        </p:nvSpPr>
        <p:spPr>
          <a:xfrm>
            <a:off x="1228505" y="1689863"/>
            <a:ext cx="3563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https://github.com/prefuse/Prefuse</a:t>
            </a:r>
          </a:p>
        </p:txBody>
      </p:sp>
    </p:spTree>
    <p:extLst>
      <p:ext uri="{BB962C8B-B14F-4D97-AF65-F5344CB8AC3E}">
        <p14:creationId xmlns:p14="http://schemas.microsoft.com/office/powerpoint/2010/main" val="303156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514" y="356263"/>
            <a:ext cx="632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 many of the same nice visualizations as the current D3 library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939" y="843151"/>
            <a:ext cx="4846741" cy="582816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805884" y="4079772"/>
            <a:ext cx="884870" cy="15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90754" y="3930732"/>
            <a:ext cx="262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Trees with clickable nodes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5584" y="6320039"/>
            <a:ext cx="50093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prefuse.demos.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TreeView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within the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Prefuse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repository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727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35" y="430233"/>
            <a:ext cx="9008298" cy="63030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634" y="35628"/>
            <a:ext cx="402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clickable and </a:t>
            </a:r>
            <a:r>
              <a:rPr lang="en-US" dirty="0" err="1" smtClean="0"/>
              <a:t>draggable</a:t>
            </a:r>
            <a:r>
              <a:rPr lang="en-US" dirty="0" smtClean="0"/>
              <a:t> </a:t>
            </a:r>
            <a:r>
              <a:rPr lang="en-US" dirty="0" err="1" smtClean="0"/>
              <a:t>ForceTree</a:t>
            </a:r>
            <a:r>
              <a:rPr lang="en-US" dirty="0" smtClean="0"/>
              <a:t> 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3709" y="6355664"/>
            <a:ext cx="5145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prefuse.demos.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GraphView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within the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Prefuse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repository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340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3153" y="415638"/>
            <a:ext cx="479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Prefuse</a:t>
            </a:r>
            <a:r>
              <a:rPr lang="en-US" dirty="0" smtClean="0"/>
              <a:t> is written in Swing using Swing controls…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82" y="1340489"/>
            <a:ext cx="6172200" cy="4295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506" y="1095560"/>
            <a:ext cx="4057650" cy="26955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602182" y="1460665"/>
            <a:ext cx="3238005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564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932" y="542739"/>
            <a:ext cx="5991225" cy="59150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3709" y="6355664"/>
            <a:ext cx="5613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prefuse.demos.Radial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GraphView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within the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Prefuse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repository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49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5023" y="380010"/>
            <a:ext cx="961827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visualization in an inherent part of Big Data.</a:t>
            </a:r>
          </a:p>
          <a:p>
            <a:endParaRPr lang="en-US" dirty="0"/>
          </a:p>
          <a:p>
            <a:r>
              <a:rPr lang="en-US" dirty="0" smtClean="0"/>
              <a:t>There has been a lot of recent interest in developing web-based data analytics with </a:t>
            </a:r>
          </a:p>
          <a:p>
            <a:r>
              <a:rPr lang="en-US" dirty="0"/>
              <a:t>	</a:t>
            </a:r>
            <a:r>
              <a:rPr lang="en-US" dirty="0" err="1" smtClean="0"/>
              <a:t>Javascript</a:t>
            </a:r>
            <a:r>
              <a:rPr lang="en-US" dirty="0" smtClean="0"/>
              <a:t> and libraries such as D3</a:t>
            </a:r>
          </a:p>
          <a:p>
            <a:endParaRPr lang="en-US" dirty="0"/>
          </a:p>
          <a:p>
            <a:r>
              <a:rPr lang="en-US" dirty="0" smtClean="0"/>
              <a:t>Advantages of </a:t>
            </a:r>
            <a:r>
              <a:rPr lang="en-US" dirty="0" err="1" smtClean="0"/>
              <a:t>Javascript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smtClean="0"/>
              <a:t>Once the browser is on the user’s machine, no need to install other programs</a:t>
            </a:r>
          </a:p>
          <a:p>
            <a:r>
              <a:rPr lang="en-US" dirty="0"/>
              <a:t>	</a:t>
            </a:r>
            <a:r>
              <a:rPr lang="en-US" dirty="0" smtClean="0"/>
              <a:t>Updates to software happen instantly – no need to manage version control</a:t>
            </a:r>
          </a:p>
          <a:p>
            <a:r>
              <a:rPr lang="en-US" dirty="0"/>
              <a:t>	</a:t>
            </a:r>
            <a:r>
              <a:rPr lang="en-US" dirty="0" smtClean="0"/>
              <a:t>AJAX can make very complex applications – </a:t>
            </a:r>
            <a:r>
              <a:rPr lang="en-US" dirty="0" err="1" smtClean="0"/>
              <a:t>gmail</a:t>
            </a:r>
            <a:r>
              <a:rPr lang="en-US" dirty="0" smtClean="0"/>
              <a:t>, google maps</a:t>
            </a:r>
          </a:p>
          <a:p>
            <a:r>
              <a:rPr lang="en-US" dirty="0"/>
              <a:t>	</a:t>
            </a:r>
            <a:r>
              <a:rPr lang="en-US" dirty="0" smtClean="0"/>
              <a:t>HTML 5 can draw, do animations reducing needs for plug-ins (such as Flash or Java applets)</a:t>
            </a:r>
          </a:p>
          <a:p>
            <a:endParaRPr lang="en-US" dirty="0"/>
          </a:p>
          <a:p>
            <a:r>
              <a:rPr lang="en-US" dirty="0" smtClean="0"/>
              <a:t>Dis-advantages of </a:t>
            </a:r>
            <a:r>
              <a:rPr lang="en-US" dirty="0" err="1" smtClean="0"/>
              <a:t>Javascript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smtClean="0"/>
              <a:t>Language has been patched together more than designed.  </a:t>
            </a:r>
          </a:p>
          <a:p>
            <a:r>
              <a:rPr lang="en-US" dirty="0"/>
              <a:t>	</a:t>
            </a:r>
            <a:r>
              <a:rPr lang="en-US" dirty="0" smtClean="0"/>
              <a:t>Easy to get started; quite difficult to master.</a:t>
            </a:r>
          </a:p>
          <a:p>
            <a:r>
              <a:rPr lang="en-US" dirty="0"/>
              <a:t>	</a:t>
            </a:r>
            <a:r>
              <a:rPr lang="en-US" dirty="0" smtClean="0"/>
              <a:t>Browser </a:t>
            </a:r>
            <a:r>
              <a:rPr lang="en-US" dirty="0" err="1" smtClean="0"/>
              <a:t>incompatibilies</a:t>
            </a:r>
            <a:r>
              <a:rPr lang="en-US" dirty="0" smtClean="0"/>
              <a:t>  - behaviors in Mozilla, Chrome, IE, etc. are often quite different</a:t>
            </a:r>
          </a:p>
          <a:p>
            <a:r>
              <a:rPr lang="en-US" dirty="0"/>
              <a:t>	</a:t>
            </a:r>
            <a:r>
              <a:rPr lang="en-US" dirty="0" smtClean="0"/>
              <a:t>Inherently single threaded environment (although maybe this is an advantage)</a:t>
            </a:r>
          </a:p>
          <a:p>
            <a:r>
              <a:rPr lang="en-US" dirty="0"/>
              <a:t>	</a:t>
            </a:r>
            <a:r>
              <a:rPr lang="en-US" dirty="0" smtClean="0"/>
              <a:t>Can be slow (although this is increasingly not true; Chrome is very optimized).</a:t>
            </a:r>
          </a:p>
          <a:p>
            <a:r>
              <a:rPr lang="en-US" dirty="0"/>
              <a:t>	</a:t>
            </a:r>
            <a:r>
              <a:rPr lang="en-US" dirty="0" smtClean="0"/>
              <a:t>Large datasets need to be reloaded over all the network with each invocation</a:t>
            </a:r>
          </a:p>
          <a:p>
            <a:r>
              <a:rPr lang="en-US" dirty="0"/>
              <a:t>	</a:t>
            </a:r>
            <a:r>
              <a:rPr lang="en-US" dirty="0" smtClean="0"/>
              <a:t>Interacting with the browser can lead to very complex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7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0644" y="225635"/>
            <a:ext cx="1064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D3, a popular JavaScript library, has some really nice demos for visualization of complex, multi-factorial datasets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02256" y="6403170"/>
            <a:ext cx="5047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http://www.brightpointinc.com/political_influence/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43" y="751016"/>
            <a:ext cx="6305983" cy="54961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64582" y="950026"/>
            <a:ext cx="44979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has been a lot of activity in </a:t>
            </a:r>
          </a:p>
          <a:p>
            <a:r>
              <a:rPr lang="en-US" dirty="0" smtClean="0"/>
              <a:t>JavaScript development, </a:t>
            </a:r>
          </a:p>
          <a:p>
            <a:r>
              <a:rPr lang="en-US" dirty="0" smtClean="0"/>
              <a:t>but JavaScript is well outside the scope of</a:t>
            </a:r>
          </a:p>
          <a:p>
            <a:r>
              <a:rPr lang="en-US" dirty="0" smtClean="0"/>
              <a:t>what we can realistically study this semester…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4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151" y="415637"/>
            <a:ext cx="105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Processing (</a:t>
            </a:r>
            <a:r>
              <a:rPr lang="en-US" dirty="0" smtClean="0">
                <a:hlinkClick r:id="rId2"/>
              </a:rPr>
              <a:t>https://processing.org/</a:t>
            </a:r>
            <a:r>
              <a:rPr lang="en-US" dirty="0" smtClean="0"/>
              <a:t>)  is a very interesting project that lives in both a Java and </a:t>
            </a:r>
            <a:r>
              <a:rPr lang="en-US" dirty="0" err="1" smtClean="0"/>
              <a:t>Javascript</a:t>
            </a:r>
            <a:r>
              <a:rPr lang="en-US" dirty="0" smtClean="0"/>
              <a:t> world..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1886" y="1223158"/>
            <a:ext cx="521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a program that creates a simple bouncing ball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19403" y="6343794"/>
            <a:ext cx="4527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https://processing.org/examples/bounce.html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24" y="1592490"/>
            <a:ext cx="64865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7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5642" y="35629"/>
            <a:ext cx="282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the </a:t>
            </a:r>
            <a:r>
              <a:rPr lang="en-US" dirty="0" err="1" smtClean="0"/>
              <a:t>javascript</a:t>
            </a:r>
            <a:r>
              <a:rPr lang="en-US" dirty="0" smtClean="0"/>
              <a:t> code…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92" y="518803"/>
            <a:ext cx="5553075" cy="60579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363190" y="2422566"/>
            <a:ext cx="1626919" cy="1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32615" y="2280066"/>
            <a:ext cx="701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Setup is called within the processing framework to initialize the web app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971304" y="3859479"/>
            <a:ext cx="1272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11243" y="3679373"/>
            <a:ext cx="5672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Draw is called within the processing framework repeatedly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8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015" y="142509"/>
            <a:ext cx="9594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Remarkably, the language is (mostly) syntax compatible between Java and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the same code can be ported (almost) effortlessly to Java (this copy-paste took about 30 seconds).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44290" y="6544169"/>
            <a:ext cx="10050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https://github.com/afodor/ProcessingDemos/blob/master/src/basic/Bounce.java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15" y="788840"/>
            <a:ext cx="6200775" cy="5572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001" y="1635083"/>
            <a:ext cx="6399934" cy="448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7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151" y="308760"/>
            <a:ext cx="919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Works equally well for more complex example (this port took about 45 seconds from copy/paste)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032" y="6046911"/>
            <a:ext cx="5261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https://processing.org/examples/bouncybubbles.html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032" y="6416243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https://github.com/afodor/ProcessingDemos/blob/master/src/basic/BouncyBubbles.java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41" y="1643239"/>
            <a:ext cx="61055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1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0016" y="285010"/>
            <a:ext cx="668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This one (spanning multiple classes) took me more like half and hour!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9011" y="5975658"/>
            <a:ext cx="4956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http://processingjs.nihongoresources.com/graphs/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7984" y="5448080"/>
            <a:ext cx="9654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https://github.com/afodor/ProcessingDemos/blob/master/src/simpleForceTree/ForceTree.java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604" y="962643"/>
            <a:ext cx="3148589" cy="33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2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9397" y="498763"/>
            <a:ext cx="105630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Advantages of processing:</a:t>
            </a:r>
          </a:p>
          <a:p>
            <a:endParaRPr lang="en-US" dirty="0"/>
          </a:p>
          <a:p>
            <a:r>
              <a:rPr lang="en-US" dirty="0" smtClean="0"/>
              <a:t>	Develop in either Java or JavaScript; move (more or less) easily between the two languages</a:t>
            </a:r>
          </a:p>
          <a:p>
            <a:r>
              <a:rPr lang="en-US" dirty="0"/>
              <a:t>	</a:t>
            </a:r>
            <a:r>
              <a:rPr lang="en-US" dirty="0" smtClean="0"/>
              <a:t>Prototype in Java (which is faster) and then once you know what you want to do deploy in JavaScript.</a:t>
            </a:r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Disadvantages of procession:</a:t>
            </a:r>
          </a:p>
          <a:p>
            <a:r>
              <a:rPr lang="en-US" dirty="0"/>
              <a:t>	</a:t>
            </a:r>
            <a:r>
              <a:rPr lang="en-US" dirty="0" smtClean="0"/>
              <a:t>Does not have as many built-in visualizations for </a:t>
            </a:r>
            <a:r>
              <a:rPr lang="en-US" dirty="0" err="1" smtClean="0"/>
              <a:t>mutli</a:t>
            </a:r>
            <a:r>
              <a:rPr lang="en-US" dirty="0" smtClean="0"/>
              <a:t>-dimensional data as D3 or </a:t>
            </a:r>
            <a:r>
              <a:rPr lang="en-US" dirty="0" err="1" smtClean="0"/>
              <a:t>Prefuse</a:t>
            </a:r>
            <a:r>
              <a:rPr lang="en-US" dirty="0" smtClean="0"/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(but the community seems quite active, with more stuff getting built all the time…)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80655" y="3538847"/>
            <a:ext cx="7775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Processing components cannot be easily mixed with Java Swing components.</a:t>
            </a:r>
          </a:p>
          <a:p>
            <a:endParaRPr lang="en-US" dirty="0"/>
          </a:p>
          <a:p>
            <a:r>
              <a:rPr lang="en-US" dirty="0" smtClean="0"/>
              <a:t>“</a:t>
            </a:r>
            <a:r>
              <a:rPr lang="en-US" dirty="0" err="1" smtClean="0"/>
              <a:t>PAppelt</a:t>
            </a:r>
            <a:r>
              <a:rPr lang="en-US" dirty="0" smtClean="0"/>
              <a:t>” (the base class in Processing ) is no longer a Java Container/Component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65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323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Anthony Fodor</cp:lastModifiedBy>
  <cp:revision>23</cp:revision>
  <dcterms:created xsi:type="dcterms:W3CDTF">2015-10-31T01:36:23Z</dcterms:created>
  <dcterms:modified xsi:type="dcterms:W3CDTF">2015-11-01T05:12:53Z</dcterms:modified>
</cp:coreProperties>
</file>