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2 – Random DNA sequences…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“ACGT”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Java’s random number generator to randomly sample</a:t>
            </a:r>
          </a:p>
          <a:p>
            <a:r>
              <a:rPr lang="en-US" dirty="0"/>
              <a:t>the numbers  { 0,1,2,3} from the uniform distribution…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Java we will use the Random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457200"/>
            <a:ext cx="414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Exercise for today: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Write code to print to the console 1,000 randomly generated </a:t>
            </a:r>
          </a:p>
          <a:p>
            <a:r>
              <a:rPr lang="en-US" dirty="0"/>
              <a:t>	DNA 3 </a:t>
            </a:r>
            <a:r>
              <a:rPr lang="en-US" dirty="0" err="1"/>
              <a:t>mers</a:t>
            </a:r>
            <a:r>
              <a:rPr lang="en-US" dirty="0"/>
              <a:t> (e.g. “ACA”, “TCG” )</a:t>
            </a:r>
          </a:p>
          <a:p>
            <a:r>
              <a:rPr lang="en-US" dirty="0"/>
              <a:t>	where the frequency of A,C,G and T is 25% and is uniformly sampled.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Have your code track how often it prints out the 3 </a:t>
            </a:r>
            <a:r>
              <a:rPr lang="en-US" dirty="0" err="1"/>
              <a:t>mer</a:t>
            </a:r>
            <a:r>
              <a:rPr lang="en-US" dirty="0"/>
              <a:t> (“AAA”) </a:t>
            </a:r>
          </a:p>
          <a:p>
            <a:pPr marL="342900" indent="-342900"/>
            <a:r>
              <a:rPr lang="en-US" dirty="0"/>
              <a:t>How often would you expect to see this 3mer by chance?  Is Java’s number</a:t>
            </a:r>
          </a:p>
          <a:p>
            <a:pPr marL="342900" indent="-342900"/>
            <a:r>
              <a:rPr lang="en-US" dirty="0"/>
              <a:t>close to the number that you would expect?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559" y="4267200"/>
            <a:ext cx="84671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you code to afodor@uncc.edu before next week’s lab session.</a:t>
            </a:r>
          </a:p>
          <a:p>
            <a:r>
              <a:rPr lang="en-US" dirty="0"/>
              <a:t>Make sure the phrase “Lab 2” is in the subject line</a:t>
            </a:r>
          </a:p>
          <a:p>
            <a:endParaRPr lang="en-US" dirty="0"/>
          </a:p>
          <a:p>
            <a:r>
              <a:rPr lang="en-US" dirty="0"/>
              <a:t>(As a better alternative, check your code into a </a:t>
            </a:r>
            <a:r>
              <a:rPr lang="en-US" dirty="0" err="1"/>
              <a:t>BitBucket</a:t>
            </a:r>
            <a:r>
              <a:rPr lang="en-US" dirty="0"/>
              <a:t> or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repositiory</a:t>
            </a:r>
            <a:r>
              <a:rPr lang="en-US" dirty="0"/>
              <a:t> and work</a:t>
            </a:r>
          </a:p>
          <a:p>
            <a:r>
              <a:rPr lang="en-US" dirty="0"/>
              <a:t>with me to make sure that I have access)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5791200"/>
            <a:ext cx="389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(For extra-credit exercise see next slide)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credit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720646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Modify your code so that the frequency of A,C,G and T is</a:t>
            </a:r>
          </a:p>
          <a:p>
            <a:pPr marL="342900" indent="-342900">
              <a:buAutoNum type="arabicParenBoth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produces a random number uniformly between 0 and 1.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(2) For those with a stats background and a lot of time on your hands…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Rerun the above simulation for 10,000 sequences 10,000 times. 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Use the chi-square test to show that the p-values for the null hypothesis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that the actual distribution does not match the expected </a:t>
            </a:r>
            <a:r>
              <a:rPr lang="en-US" sz="1600">
                <a:latin typeface="Arial" pitchFamily="34" charset="0"/>
                <a:cs typeface="Arial" pitchFamily="34" charset="0"/>
              </a:rPr>
              <a:t>distribution are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uniformly distributed.  </a:t>
            </a:r>
          </a:p>
          <a:p>
            <a:pPr marL="342900" indent="-342900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http://www.vvlasov.com/2013/06/how-to-calculate-pvalue-from-chisquare.html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168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Cordia New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23</cp:revision>
  <dcterms:created xsi:type="dcterms:W3CDTF">2006-08-16T00:00:00Z</dcterms:created>
  <dcterms:modified xsi:type="dcterms:W3CDTF">2017-08-29T16:58:03Z</dcterms:modified>
</cp:coreProperties>
</file>