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F1DA-1E21-45C8-BE71-2694A90120D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6996-7245-409B-9562-B94B8F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afodor.github.io/blob/master/classes/prog2015/twoSeqs.txt" TargetMode="External"/><Relationship Id="rId2" Type="http://schemas.openxmlformats.org/officeDocument/2006/relationships/hyperlink" Target="https://github.com/afodor/afodor.github.io/blob/master/classes/prog2015/Blosum50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844" y="2282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Lab #9: </a:t>
            </a:r>
          </a:p>
          <a:p>
            <a:r>
              <a:rPr lang="en-US" dirty="0" smtClean="0"/>
              <a:t>	Due Friday Nov. 13</a:t>
            </a:r>
          </a:p>
          <a:p>
            <a:r>
              <a:rPr lang="en-US" dirty="0" smtClean="0"/>
              <a:t>	As usual : send an e-mail with code or links to </a:t>
            </a:r>
          </a:p>
          <a:p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rlinchan@uncc.edu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6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522" y="380010"/>
            <a:ext cx="9860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the </a:t>
            </a:r>
            <a:r>
              <a:rPr lang="en-US" dirty="0" err="1" smtClean="0"/>
              <a:t>Needlman-Wunsch</a:t>
            </a:r>
            <a:r>
              <a:rPr lang="en-US" dirty="0" smtClean="0"/>
              <a:t> algorithm.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/>
              <a:t>Blossum</a:t>
            </a:r>
            <a:r>
              <a:rPr lang="en-US" dirty="0" smtClean="0"/>
              <a:t> 50 matrix: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2"/>
              </a:rPr>
              <a:t>https://github.com/afodor/afodor.github.io/blob/master/classes/prog2015/Blosum50.txt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a non-affine (linear ) gap penalty of -8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test your algorithm on two sequences that are here:</a:t>
            </a:r>
          </a:p>
          <a:p>
            <a:r>
              <a:rPr lang="en-US" dirty="0" smtClean="0">
                <a:hlinkClick r:id="rId3"/>
              </a:rPr>
              <a:t>https://github.com/afodor/afodor.github.io/blob/master/classes/prog2015/twoSeqs.txt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my core-i7 6700K (overclocked to ~4300 </a:t>
            </a:r>
            <a:r>
              <a:rPr lang="en-US" dirty="0" err="1" smtClean="0"/>
              <a:t>mhz</a:t>
            </a:r>
            <a:r>
              <a:rPr lang="en-US" dirty="0" smtClean="0"/>
              <a:t>), my implementation takes ~1.1-1.3 seconds</a:t>
            </a:r>
          </a:p>
          <a:p>
            <a:endParaRPr lang="en-US" dirty="0"/>
          </a:p>
          <a:p>
            <a:r>
              <a:rPr lang="en-US" dirty="0" smtClean="0"/>
              <a:t>Next lab (if we have time): will be a multi-threaded implementation, but that is not required for this lab</a:t>
            </a:r>
          </a:p>
          <a:p>
            <a:r>
              <a:rPr lang="en-US" dirty="0" smtClean="0"/>
              <a:t>(although you can certainly attempt it if you want to…)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4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5</cp:revision>
  <dcterms:created xsi:type="dcterms:W3CDTF">2015-11-17T21:54:43Z</dcterms:created>
  <dcterms:modified xsi:type="dcterms:W3CDTF">2015-11-17T22:02:19Z</dcterms:modified>
</cp:coreProperties>
</file>