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3641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#8:</a:t>
            </a:r>
          </a:p>
          <a:p>
            <a:endParaRPr lang="en-US" dirty="0"/>
          </a:p>
          <a:p>
            <a:r>
              <a:rPr lang="en-US" dirty="0"/>
              <a:t>	Your task this week is to run something (pretty much anything) in</a:t>
            </a:r>
          </a:p>
          <a:p>
            <a:r>
              <a:rPr lang="en-US" dirty="0"/>
              <a:t>	parallel on the cluster.	</a:t>
            </a:r>
          </a:p>
          <a:p>
            <a:endParaRPr lang="en-US" dirty="0"/>
          </a:p>
          <a:p>
            <a:r>
              <a:rPr lang="en-US" dirty="0"/>
              <a:t>	If you are looking for a task, you could factor 10,000 integers </a:t>
            </a:r>
          </a:p>
          <a:p>
            <a:r>
              <a:rPr lang="en-US" dirty="0"/>
              <a:t>	(see lecture 12 – slide 10).  Make 100 jobs that factor 100 numbers</a:t>
            </a:r>
          </a:p>
          <a:p>
            <a:r>
              <a:rPr lang="en-US" dirty="0"/>
              <a:t>	each and dump the results to a text file.</a:t>
            </a:r>
          </a:p>
          <a:p>
            <a:endParaRPr lang="en-US" dirty="0"/>
          </a:p>
          <a:p>
            <a:r>
              <a:rPr lang="en-US" dirty="0"/>
              <a:t>	At lab next week (Nov. 2) , I will check to see how you did.</a:t>
            </a:r>
          </a:p>
          <a:p>
            <a:r>
              <a:rPr lang="en-US" dirty="0"/>
              <a:t>	The lab won’t be submitted by e-mail for this week.</a:t>
            </a:r>
          </a:p>
          <a:p>
            <a:endParaRPr lang="en-US" dirty="0"/>
          </a:p>
          <a:p>
            <a:r>
              <a:rPr lang="en-US" dirty="0"/>
              <a:t>	You can run the jobs in any way you want to, but they must</a:t>
            </a:r>
          </a:p>
          <a:p>
            <a:r>
              <a:rPr lang="en-US" dirty="0"/>
              <a:t>	be submitted through </a:t>
            </a:r>
            <a:r>
              <a:rPr lang="en-US" dirty="0" err="1"/>
              <a:t>qsub</a:t>
            </a:r>
            <a:r>
              <a:rPr lang="en-US" dirty="0"/>
              <a:t>.  There should be a non-trivial number</a:t>
            </a:r>
          </a:p>
          <a:p>
            <a:r>
              <a:rPr lang="en-US" dirty="0"/>
              <a:t>	of jobs run on the cluster.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18</cp:revision>
  <dcterms:created xsi:type="dcterms:W3CDTF">2006-08-16T00:00:00Z</dcterms:created>
  <dcterms:modified xsi:type="dcterms:W3CDTF">2016-10-26T01:08:17Z</dcterms:modified>
</cp:coreProperties>
</file>