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888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Simulating constant and non-constant variance with </a:t>
            </a:r>
            <a:r>
              <a:rPr lang="en-US" dirty="0" err="1" smtClean="0"/>
              <a:t>poisson</a:t>
            </a:r>
            <a:r>
              <a:rPr lang="en-US" dirty="0" smtClean="0"/>
              <a:t> and negative binomial inference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28600"/>
            <a:ext cx="7038975" cy="63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0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increased variance completely breaks our Poisson test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6324600" cy="657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use the </a:t>
            </a:r>
          </a:p>
          <a:p>
            <a:r>
              <a:rPr lang="en-US" dirty="0" smtClean="0"/>
              <a:t>negative binomial </a:t>
            </a:r>
          </a:p>
          <a:p>
            <a:r>
              <a:rPr lang="en-US" dirty="0" smtClean="0"/>
              <a:t>test for inference…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3276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6670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calculate r and p</a:t>
            </a:r>
          </a:p>
          <a:p>
            <a:r>
              <a:rPr lang="en-US" dirty="0" smtClean="0"/>
              <a:t>under our null hypothesis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520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two-sided test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6581001"/>
            <a:ext cx="1074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https://github.com/afodor/metagenomicsTools/blob/master/src/classExamples/simDist/NegativeBinomialWithNormalBasedSampling.txt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that r = 1002 and p = 0.1</a:t>
            </a:r>
          </a:p>
          <a:p>
            <a:endParaRPr lang="en-US" dirty="0" smtClean="0"/>
          </a:p>
          <a:p>
            <a:r>
              <a:rPr lang="en-US" dirty="0" smtClean="0"/>
              <a:t>	so the expected number of wins = (1-p)* r / p = .9*1002 / 0.1 = 9018</a:t>
            </a:r>
          </a:p>
          <a:p>
            <a:r>
              <a:rPr lang="en-US" dirty="0" smtClean="0"/>
              <a:t>	and our distribution looks like this…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953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650468"/>
            <a:ext cx="671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see 8,500 “wins”, our probability is ~ 2 * </a:t>
            </a:r>
            <a:r>
              <a:rPr lang="en-US" dirty="0" err="1" smtClean="0"/>
              <a:t>pnbinom</a:t>
            </a:r>
            <a:r>
              <a:rPr lang="en-US" dirty="0" smtClean="0"/>
              <a:t>(8500,1002,.1)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that r = 1002 and p = 0.1</a:t>
            </a:r>
          </a:p>
          <a:p>
            <a:endParaRPr lang="en-US" dirty="0" smtClean="0"/>
          </a:p>
          <a:p>
            <a:r>
              <a:rPr lang="en-US" dirty="0" smtClean="0"/>
              <a:t>	so the expected number of wins = (1-p)* r / p = .9*1002 / 0.1 = 9018</a:t>
            </a:r>
          </a:p>
          <a:p>
            <a:r>
              <a:rPr lang="en-US" dirty="0" smtClean="0"/>
              <a:t>	and our distribution looks like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6477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650468"/>
            <a:ext cx="704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see 9,500 “wins”, our probability is ~ 2 *(1- </a:t>
            </a:r>
            <a:r>
              <a:rPr lang="en-US" dirty="0" err="1" smtClean="0"/>
              <a:t>pnbinom</a:t>
            </a:r>
            <a:r>
              <a:rPr lang="en-US" dirty="0" smtClean="0"/>
              <a:t>(8500,1002,.1))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172200"/>
            <a:ext cx="818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enough sequencing depth that our curve will be approximately symmetrical </a:t>
            </a:r>
          </a:p>
          <a:p>
            <a:r>
              <a:rPr lang="en-US" dirty="0" smtClean="0"/>
              <a:t>around the mean….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520" y="4659868"/>
            <a:ext cx="2326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hence our two-</a:t>
            </a:r>
          </a:p>
          <a:p>
            <a:r>
              <a:rPr lang="en-US" dirty="0" smtClean="0"/>
              <a:t>sided test…</a:t>
            </a:r>
          </a:p>
          <a:p>
            <a:endParaRPr lang="en-US" dirty="0" smtClean="0"/>
          </a:p>
          <a:p>
            <a:r>
              <a:rPr lang="en-US" dirty="0" smtClean="0"/>
              <a:t>R does not have a built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dnbinom.test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66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negative binomial gets us much closer to a uniform distribution…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61" y="0"/>
            <a:ext cx="76711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last time:</a:t>
            </a:r>
          </a:p>
          <a:p>
            <a:r>
              <a:rPr lang="en-US" dirty="0" smtClean="0"/>
              <a:t>	Under a </a:t>
            </a:r>
            <a:r>
              <a:rPr lang="en-US" dirty="0" smtClean="0">
                <a:solidFill>
                  <a:srgbClr val="FF0000"/>
                </a:solidFill>
              </a:rPr>
              <a:t>Poisson</a:t>
            </a:r>
            <a:r>
              <a:rPr lang="en-US" dirty="0" smtClean="0"/>
              <a:t> distribution 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mean = variance =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prob</a:t>
            </a:r>
            <a:r>
              <a:rPr lang="en-US" dirty="0" smtClean="0"/>
              <a:t>(event) * # of samples = expected number of events</a:t>
            </a:r>
          </a:p>
          <a:p>
            <a:endParaRPr lang="en-US" dirty="0" smtClean="0"/>
          </a:p>
          <a:p>
            <a:r>
              <a:rPr lang="en-US" dirty="0" smtClean="0"/>
              <a:t>	Under a </a:t>
            </a:r>
            <a:r>
              <a:rPr lang="en-US" dirty="0" smtClean="0">
                <a:solidFill>
                  <a:srgbClr val="FF0000"/>
                </a:solidFill>
              </a:rPr>
              <a:t>negative binomial </a:t>
            </a:r>
            <a:r>
              <a:rPr lang="en-US" dirty="0" smtClean="0"/>
              <a:t>distribution:</a:t>
            </a:r>
          </a:p>
          <a:p>
            <a:endParaRPr lang="en-US" dirty="0" smtClean="0"/>
          </a:p>
          <a:p>
            <a:r>
              <a:rPr lang="en-US" dirty="0" smtClean="0"/>
              <a:t>		p = </a:t>
            </a:r>
            <a:r>
              <a:rPr lang="en-US" dirty="0" err="1" smtClean="0"/>
              <a:t>prob</a:t>
            </a:r>
            <a:r>
              <a:rPr lang="en-US" dirty="0" smtClean="0"/>
              <a:t>(loss)</a:t>
            </a:r>
          </a:p>
          <a:p>
            <a:r>
              <a:rPr lang="en-US" dirty="0" smtClean="0"/>
              <a:t>		r = # of losses before you are removed from the tournament</a:t>
            </a:r>
          </a:p>
          <a:p>
            <a:endParaRPr lang="en-US" dirty="0" smtClean="0"/>
          </a:p>
          <a:p>
            <a:r>
              <a:rPr lang="en-US" dirty="0" smtClean="0"/>
              <a:t>		mean = expected # of wins = (1-p)* r / p </a:t>
            </a:r>
          </a:p>
          <a:p>
            <a:r>
              <a:rPr lang="en-US" dirty="0" smtClean="0"/>
              <a:t>		variance = (1-p) * r / p * p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810000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re-arranging the above two equations…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19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last time, we had the observation that in “real” datasets the mean != variance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8522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76800" y="1824335"/>
            <a:ext cx="16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We sample under the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Poisson assumption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22932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The # of sequences assigned to a gene from  a normal distribution with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mean == variance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" y="-64532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simulation under the </a:t>
            </a:r>
            <a:r>
              <a:rPr lang="en-US" smtClean="0"/>
              <a:t>Poisson assumption…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0104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4648200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a two-sided Poisson test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6276201"/>
            <a:ext cx="1203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https://github.com/afodor/metagenomicsTools/blob/master/src/classExamples/simDist/PoissonWithNormalBasedSampling.txt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76200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the results of our simulation….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0272" y="76200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sometimes called a volcano plot (although usually it is fold-change on the x-axis)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762000"/>
            <a:ext cx="38862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0" y="1219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4568" y="14594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red symbols are p &lt;0.05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30" y="76200"/>
            <a:ext cx="912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sometimes called an “m vs. a” plot (although again usually with fold change on the y-axis)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"/>
            <a:ext cx="3657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76200"/>
            <a:ext cx="596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expect under the Poisson, all the p-values </a:t>
            </a:r>
            <a:r>
              <a:rPr lang="en-US" smtClean="0"/>
              <a:t>are uniform…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558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now violate the Poisson assumption in our sampling….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077200" cy="65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51460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only change from the previous script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296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41</cp:revision>
  <dcterms:created xsi:type="dcterms:W3CDTF">2006-08-16T00:00:00Z</dcterms:created>
  <dcterms:modified xsi:type="dcterms:W3CDTF">2015-02-23T16:01:11Z</dcterms:modified>
</cp:coreProperties>
</file>