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WekaExamples/blob/master/weka-src.jar" TargetMode="External"/><Relationship Id="rId2" Type="http://schemas.openxmlformats.org/officeDocument/2006/relationships/hyperlink" Target="http://www.cs.waikato.ac.nz/~ml/weka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fodor/WekaExamples/blob/master/weka.ja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78475"/>
            <a:ext cx="8475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#9:</a:t>
            </a:r>
          </a:p>
          <a:p>
            <a:endParaRPr lang="en-US" dirty="0"/>
          </a:p>
          <a:p>
            <a:r>
              <a:rPr lang="en-US" dirty="0"/>
              <a:t>	Due before class 11/16/2017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mbrown67@uncc.edu </a:t>
            </a:r>
          </a:p>
          <a:p>
            <a:r>
              <a:rPr lang="en-US" dirty="0"/>
              <a:t>	Put “Lab #9” in the subject (by request, we have 2 weeks to allow a “catch up” </a:t>
            </a:r>
          </a:p>
          <a:p>
            <a:r>
              <a:rPr lang="en-US" dirty="0"/>
              <a:t>	period)…</a:t>
            </a:r>
          </a:p>
          <a:p>
            <a:endParaRPr lang="en-US" dirty="0"/>
          </a:p>
          <a:p>
            <a:r>
              <a:rPr lang="en-US" dirty="0"/>
              <a:t>	This lab runs a supervised classification program from multiple threads…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428" y="1600201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83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659" y="1978224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827" y="228600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73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02227" y="236220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228" y="2819401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83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3807024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78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36685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0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74" y="1456687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463081" y="5715001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287930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1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083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406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827" y="228600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73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02227" y="236220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227" y="2819401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83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807024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8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6685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0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74" y="1456687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63081" y="5715001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762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7041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going to 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 (a Java classification suite)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run the random forest generator on a colorectal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andenomas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case-control set…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752600"/>
            <a:ext cx="786035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by installing Weka from here: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http://www.cs.waikato.ac.nz/~ml/weka/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just grab the jar files from here: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https://github.com/afodor/WekaExamples/blob/master/weka-src.jar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https://github.com/afodor/WekaExamples/blob/master/weka.jar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Select your top project folder in Eclipse..</a:t>
            </a:r>
          </a:p>
          <a:p>
            <a:r>
              <a:rPr lang="en-US" dirty="0"/>
              <a:t>Right-click: use properties-&gt;Java Build Path -&gt; Add External Jar</a:t>
            </a:r>
          </a:p>
          <a:p>
            <a:r>
              <a:rPr lang="en-US" dirty="0"/>
              <a:t>to add the weka.jar</a:t>
            </a:r>
          </a:p>
          <a:p>
            <a:endParaRPr lang="en-US" dirty="0"/>
          </a:p>
          <a:p>
            <a:r>
              <a:rPr lang="en-US" dirty="0"/>
              <a:t>(To see the source code, hover over a Weka object (like Instances, see next slides) </a:t>
            </a:r>
          </a:p>
          <a:p>
            <a:r>
              <a:rPr lang="en-US" dirty="0"/>
              <a:t>and hit “F3” in Eclipse.  Eclipse will ask you where the source code is. </a:t>
            </a:r>
          </a:p>
          <a:p>
            <a:r>
              <a:rPr lang="en-US" dirty="0"/>
              <a:t>Navigate to wherever you have weka-src.jar ).</a:t>
            </a:r>
          </a:p>
        </p:txBody>
      </p:sp>
    </p:spTree>
    <p:extLst>
      <p:ext uri="{BB962C8B-B14F-4D97-AF65-F5344CB8AC3E}">
        <p14:creationId xmlns:p14="http://schemas.microsoft.com/office/powerpoint/2010/main" val="287187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file is here…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286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57600" y="3733800"/>
            <a:ext cx="281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genra</a:t>
            </a:r>
            <a:r>
              <a:rPr lang="en-US" dirty="0"/>
              <a:t>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38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246206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327" y="3810000"/>
            <a:ext cx="86228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job is to run 100 (or some other large number) of these.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this twice: once with 4 threads (invoking this function 4 times in parallel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numPerumtations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set to 25).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with one thread (invoking the function single-threaded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numPermutations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set to 100)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Answer the following: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What is the average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percentCorrect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observed?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How many CPUs are on your system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(call </a:t>
            </a:r>
            <a:r>
              <a:rPr lang="en-US" dirty="0" err="1"/>
              <a:t>Runtime.</a:t>
            </a:r>
            <a:r>
              <a:rPr lang="en-US" i="1" dirty="0" err="1"/>
              <a:t>getRuntime</a:t>
            </a:r>
            <a:r>
              <a:rPr lang="en-US" i="1" dirty="0"/>
              <a:t>().</a:t>
            </a:r>
            <a:r>
              <a:rPr lang="en-US" i="1" dirty="0" err="1"/>
              <a:t>availableProcessors</a:t>
            </a:r>
            <a:r>
              <a:rPr lang="en-US" i="1" dirty="0"/>
              <a:t>();)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speedup do you see (if any)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99230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203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25</cp:revision>
  <dcterms:created xsi:type="dcterms:W3CDTF">2006-08-16T00:00:00Z</dcterms:created>
  <dcterms:modified xsi:type="dcterms:W3CDTF">2016-11-01T01:40:51Z</dcterms:modified>
</cp:coreProperties>
</file>