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8470-DB62-4A7C-A4CA-59F6C2B2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518B4-C9C1-4FD6-820A-C577ED02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AF714-DC16-46B3-9EB1-34728EEC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CA2D-7E30-43A1-BAFD-4BB6CC57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E540-980F-4F0C-882C-8236855A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0FF3-43CF-45FC-A161-5A9044BD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BD671-755E-4611-9781-FC2E6231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AED6-E694-442E-A877-590750B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1D66-3571-43F4-A668-BA0BCCC2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862E-C652-41E9-85E4-6DFBA3C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F85F1-284C-4B71-BF40-516D563AD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0701-FFE2-4A22-BBEC-EA1BA662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B15-61AD-4041-8065-7520DED2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06FF-997D-452E-8727-6B2B628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1975-80A8-447B-8E75-7989B05A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98FD-4465-457D-9CBA-0698B1A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A30F-8734-4220-8C97-3F81F0F5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405D-0F40-47CC-BB5C-7246A021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B98A-493A-4D30-962B-A31F8DB0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E2F4-430D-48D7-A447-77DD5D6E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AC95-2392-4A45-BDFB-B0A89A0C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D610-1870-4C5C-BDA1-36B58AA0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DBB9-6B47-4333-BFB5-877C2B07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3774-ADD9-43D5-A0E7-D6B53132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2138-93DC-4C60-BC19-EE944091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197-AF88-47DF-9DF0-7EF8987E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7A8B-A638-4C45-919C-DC6FF10E6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03536-7E82-4D74-99CE-D9200238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C9EE-D7EE-4A91-818D-11182281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487E8-4657-46B0-9E90-D689D43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05C9-D725-465B-AD2C-8FF8F2C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74E1-E46C-47FB-BF05-9F64847D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CA22E-9B88-4820-B46B-2EC9C448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0F85-B4A7-48D2-BC09-7877D2AA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9D022-4822-4F6A-A56A-AD7F57E72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15A3D-D4E5-4AD7-B64F-E66BF7D4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41F10-F013-485C-B7B3-C811D936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10000-7E17-4881-84E0-A5AD9394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475E5-A8C1-4A96-8A31-58B10E05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5A1E-268F-42BE-9AB2-B2B43BB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8F5AA-0D06-4D8A-855B-34339E1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EDC6-C7F2-4388-8DFE-15E4A3F9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626AD-106F-49E7-915A-892F445E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8898B-F742-483C-AEDE-E0D8997F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C3409-2C63-4922-853E-BA7AC43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47EFE-2E41-493D-A801-48199A4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DC5-59EB-4905-9F0A-364F10AD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E8C2-E7BF-4986-B9F3-12EB577A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A149-6248-4D9F-8CD1-A8CC8757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E34-AC5D-4DB3-9DED-CC4AEC84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CCA23-D6D6-4028-AA6E-61B61190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8145-1929-442B-85D3-FABB14F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885-BE16-4878-B5C0-FC36EC53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D22D-1250-44B6-8C00-53F89F0F3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7D024-BB76-472A-87D0-3906127D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CC7D-ED24-4320-B374-54B3E972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B1124-3DC1-44B5-886A-08EDE90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A1EB-4EA6-4A51-8BED-2C25A3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79D9C-F3D8-46DA-BE56-1FC0F4D6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1859-363D-4C29-A1B8-D423B542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60FC-AA0F-4A58-A78D-5EE80190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8810-BE94-4BFC-95AD-7A2A83EB858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5006-DF8C-41A5-AC35-E04D87188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DD5E-1A05-4848-96E9-47692B13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ismej2012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sioda/blj_support.git" TargetMode="External"/><Relationship Id="rId2" Type="http://schemas.openxmlformats.org/officeDocument/2006/relationships/hyperlink" Target="https://github.com/msioda/BioLockJ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fodor.github.io/biolockJTutorials/RDP1.properties" TargetMode="External"/><Relationship Id="rId4" Type="http://schemas.openxmlformats.org/officeDocument/2006/relationships/hyperlink" Target="http://afodor.github.io/biolockJTutorials/tutorialSeqs.tar.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CD4FD3-657D-4DC2-84D2-E10BD7DA16AD}"/>
              </a:ext>
            </a:extLst>
          </p:cNvPr>
          <p:cNvSpPr txBox="1"/>
          <p:nvPr/>
        </p:nvSpPr>
        <p:spPr>
          <a:xfrm>
            <a:off x="1520042" y="1805048"/>
            <a:ext cx="8900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tutorial: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Iteratively analyzing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sequences with RDP and R via native installation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This is a draft tutorial.  A final version will eventually be produced as features 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finalized…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1EE11E-AABF-4A83-AC16-C1B3FFF3660B}"/>
              </a:ext>
            </a:extLst>
          </p:cNvPr>
          <p:cNvSpPr/>
          <p:nvPr/>
        </p:nvSpPr>
        <p:spPr>
          <a:xfrm>
            <a:off x="5109615" y="6189414"/>
            <a:ext cx="531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http://afodor.github.io/biolockJTutorials/tutorials.html</a:t>
            </a:r>
          </a:p>
        </p:txBody>
      </p:sp>
    </p:spTree>
    <p:extLst>
      <p:ext uri="{BB962C8B-B14F-4D97-AF65-F5344CB8AC3E}">
        <p14:creationId xmlns:p14="http://schemas.microsoft.com/office/powerpoint/2010/main" val="3590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7A305-3BA3-4E0D-9EA9-233A6D3640C6}"/>
              </a:ext>
            </a:extLst>
          </p:cNvPr>
          <p:cNvSpPr txBox="1"/>
          <p:nvPr/>
        </p:nvSpPr>
        <p:spPr>
          <a:xfrm>
            <a:off x="700644" y="1021278"/>
            <a:ext cx="3595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input and output files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pre-processing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RDP classification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Statistical Models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09F56C-C3E8-4684-92F6-F4F33AD48850}"/>
              </a:ext>
            </a:extLst>
          </p:cNvPr>
          <p:cNvCxnSpPr/>
          <p:nvPr/>
        </p:nvCxnSpPr>
        <p:spPr>
          <a:xfrm flipH="1">
            <a:off x="4284625" y="1223158"/>
            <a:ext cx="83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2BEC-9362-4B5C-BE40-A7FB460A2F70}"/>
              </a:ext>
            </a:extLst>
          </p:cNvPr>
          <p:cNvSpPr txBox="1"/>
          <p:nvPr/>
        </p:nvSpPr>
        <p:spPr>
          <a:xfrm>
            <a:off x="475013" y="1567543"/>
            <a:ext cx="116621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Requirements:  Some version of Linux (here we use Ubuntu on Widows Subsystem for Linux)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files: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sequences from a colorectal cancer study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(described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https://www.nature.com/articles/ismej201243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“Increased rectal microbial richness is associated with the presence of colorectal adenomas in humans”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files: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Spreadsheets of log-normalized data for downstream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Statistical modeling from parametric and non-parametric tests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Detailed taxa-by-taxa visualizations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7A305-3BA3-4E0D-9EA9-233A6D3640C6}"/>
              </a:ext>
            </a:extLst>
          </p:cNvPr>
          <p:cNvSpPr txBox="1"/>
          <p:nvPr/>
        </p:nvSpPr>
        <p:spPr>
          <a:xfrm>
            <a:off x="700644" y="1021278"/>
            <a:ext cx="3595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input and output files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pre-processing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RDP classification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Statistical Models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09F56C-C3E8-4684-92F6-F4F33AD48850}"/>
              </a:ext>
            </a:extLst>
          </p:cNvPr>
          <p:cNvCxnSpPr/>
          <p:nvPr/>
        </p:nvCxnSpPr>
        <p:spPr>
          <a:xfrm flipH="1">
            <a:off x="1434547" y="1472540"/>
            <a:ext cx="83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6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92C63-044F-486E-AFB1-B524B4A774CA}"/>
              </a:ext>
            </a:extLst>
          </p:cNvPr>
          <p:cNvSpPr txBox="1"/>
          <p:nvPr/>
        </p:nvSpPr>
        <p:spPr>
          <a:xfrm>
            <a:off x="285009" y="106879"/>
            <a:ext cx="11790407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have a version of Linux that supports BASH natively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has not been tested on Cygwin, but might possibly work)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Windows 10 Pro (or Windows 10 education version), this can be achieved by: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Install Ubuntu following directions here: 	https://docs.microsoft.com/en-us/windows/wsl/install-win10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Start the Ubuntu shell (for example type bash from a Windows dos box)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(3) Install Java and R with something like: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default-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default-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r-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-littler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(4) In the directory of your choice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git clone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https://github.com/msioda/BioLockJ.git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git clone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https://github.com/mikesioda/blj_support.git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(optionally)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(5) The sequences from: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http://afodor.github.io/biolockJTutorials/tutorialSeqs.tar.gz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A properties file from: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http://afodor.github.io/biolockJTutorials/RDP1.properties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The metadata file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https://github.com/msioda/adenomasRelease/blob/master/caseControlTwoColumn.txt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546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30</cp:revision>
  <dcterms:created xsi:type="dcterms:W3CDTF">2018-12-30T09:34:10Z</dcterms:created>
  <dcterms:modified xsi:type="dcterms:W3CDTF">2019-01-01T02:40:08Z</dcterms:modified>
</cp:coreProperties>
</file>