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4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6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0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2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4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0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8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0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2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8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762" y="249384"/>
            <a:ext cx="5233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ROC curves in WEKA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Visually estimating variance via null permutations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826327" y="403761"/>
            <a:ext cx="96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1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297" y="6324048"/>
            <a:ext cx="11673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http://stackoverflow.com/questions/21147240/is-happens-before-relation-given-in-case-of-invokelater-or-invokeandwait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52" y="1345376"/>
            <a:ext cx="8203958" cy="46160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9397" y="332509"/>
            <a:ext cx="8092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I need to manually force the visibility?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Probably not, but the documentation is a bit unclear, so better safe than sorry.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(It is a very small performance hit to grab the lock twice….)</a:t>
            </a:r>
          </a:p>
        </p:txBody>
      </p:sp>
    </p:spTree>
    <p:extLst>
      <p:ext uri="{BB962C8B-B14F-4D97-AF65-F5344CB8AC3E}">
        <p14:creationId xmlns:p14="http://schemas.microsoft.com/office/powerpoint/2010/main" val="169390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9" y="943215"/>
            <a:ext cx="6008913" cy="31013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5019" y="178131"/>
            <a:ext cx="945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write out the ROC data to a file if we want to use an alternative visualization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analysis platform….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692" y="3772085"/>
            <a:ext cx="6934200" cy="2828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393929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05" y="1483550"/>
            <a:ext cx="4876800" cy="3867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328" y="1264475"/>
            <a:ext cx="3314700" cy="408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82535" y="320635"/>
            <a:ext cx="1020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“distribution” variable shows how much confidence the predictor has in each prediction and is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to order the ROC curve</a:t>
            </a:r>
          </a:p>
        </p:txBody>
      </p:sp>
    </p:spTree>
    <p:extLst>
      <p:ext uri="{BB962C8B-B14F-4D97-AF65-F5344CB8AC3E}">
        <p14:creationId xmlns:p14="http://schemas.microsoft.com/office/powerpoint/2010/main" val="102440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22" y="697118"/>
            <a:ext cx="8934450" cy="225742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5106390" y="2766951"/>
            <a:ext cx="510639" cy="70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10150" y="3360718"/>
            <a:ext cx="5647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compare our “true” classification to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classification with the case/control labels scrambled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46" y="3683883"/>
            <a:ext cx="3286125" cy="22574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01191" y="648990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https://github.com/afodor/WekaExamples/blob/master/src/examples/RunOneROCCurve.java</a:t>
            </a:r>
          </a:p>
        </p:txBody>
      </p:sp>
    </p:spTree>
    <p:extLst>
      <p:ext uri="{BB962C8B-B14F-4D97-AF65-F5344CB8AC3E}">
        <p14:creationId xmlns:p14="http://schemas.microsoft.com/office/powerpoint/2010/main" val="3309747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4" y="348280"/>
            <a:ext cx="7480620" cy="581501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3859479" y="2719448"/>
            <a:ext cx="1104405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225141" y="5189515"/>
            <a:ext cx="795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60125" y="2386938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data gets scrambled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7645" y="4833255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color turns red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770" y="998361"/>
            <a:ext cx="3286125" cy="22574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3685542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001" y="1677760"/>
            <a:ext cx="7609128" cy="29654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8171" y="23750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Scrambling the columns is trivial…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3001491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75" y="467033"/>
            <a:ext cx="7480620" cy="581501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4096987" y="1983179"/>
            <a:ext cx="1140031" cy="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79524" y="1793174"/>
            <a:ext cx="514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do this for multiple permutations…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4046732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548" y="3796520"/>
            <a:ext cx="3276600" cy="2305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948" y="6259723"/>
            <a:ext cx="2209800" cy="276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54" y="615416"/>
            <a:ext cx="8820150" cy="3095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01191" y="648990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https://github.com/afodor/WekaExamples/blob/master/src/examples/RunOneROCCurve.java</a:t>
            </a:r>
          </a:p>
        </p:txBody>
      </p:sp>
    </p:spTree>
    <p:extLst>
      <p:ext uri="{BB962C8B-B14F-4D97-AF65-F5344CB8AC3E}">
        <p14:creationId xmlns:p14="http://schemas.microsoft.com/office/powerpoint/2010/main" val="2532425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6894" y="213756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Multi-threaded application seems straight-forward…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540" y="398422"/>
            <a:ext cx="3181350" cy="2219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252" y="2703048"/>
            <a:ext cx="2447925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39" y="3112199"/>
            <a:ext cx="9134475" cy="3562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01191" y="648990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https://github.com/afodor/WekaExamples/blob/master/src/examples/RunOneROCCurve.java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6904" y="819397"/>
            <a:ext cx="485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very robust 7.87 fold speedup on an 8 core box!</a:t>
            </a:r>
          </a:p>
        </p:txBody>
      </p:sp>
    </p:spTree>
    <p:extLst>
      <p:ext uri="{BB962C8B-B14F-4D97-AF65-F5344CB8AC3E}">
        <p14:creationId xmlns:p14="http://schemas.microsoft.com/office/powerpoint/2010/main" val="1309905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5627" y="-59377"/>
            <a:ext cx="11555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How do we make this multi-threaded?  Start (as usual) by making a Worker class. Not much will be shared between workers..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48" y="279177"/>
            <a:ext cx="8610600" cy="3448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275" y="2288379"/>
            <a:ext cx="4897891" cy="42622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438899" y="2208810"/>
            <a:ext cx="0" cy="4476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74525" y="2196935"/>
            <a:ext cx="6187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10148" y="4892634"/>
            <a:ext cx="2092533" cy="5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69423" y="4447309"/>
            <a:ext cx="33509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that everything here </a:t>
            </a:r>
          </a:p>
          <a:p>
            <a:r>
              <a:rPr lang="en-US" dirty="0"/>
              <a:t>is stack-confined up until the </a:t>
            </a:r>
          </a:p>
          <a:p>
            <a:r>
              <a:rPr lang="en-US" dirty="0"/>
              <a:t>drawing, which is confined to the </a:t>
            </a:r>
          </a:p>
          <a:p>
            <a:r>
              <a:rPr lang="en-US" dirty="0"/>
              <a:t>AWT thread and hence is single-</a:t>
            </a:r>
          </a:p>
          <a:p>
            <a:r>
              <a:rPr lang="en-US" dirty="0"/>
              <a:t>threaded!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19429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002268"/>
            <a:ext cx="490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“big data” approach to classification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7429" y="1600202"/>
            <a:ext cx="3412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a voter </a:t>
            </a:r>
            <a:r>
              <a:rPr lang="en-US" sz="1400" dirty="0">
                <a:solidFill>
                  <a:srgbClr val="FF0000"/>
                </a:solidFill>
              </a:rPr>
              <a:t>democratic</a:t>
            </a:r>
            <a:r>
              <a:rPr lang="en-US" sz="1400" dirty="0"/>
              <a:t> or </a:t>
            </a:r>
            <a:r>
              <a:rPr lang="en-US" sz="1400" dirty="0">
                <a:solidFill>
                  <a:srgbClr val="FF0000"/>
                </a:solidFill>
              </a:rPr>
              <a:t>republican</a:t>
            </a:r>
            <a:r>
              <a:rPr lang="en-US" sz="1400" dirty="0"/>
              <a:t>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81600" y="13716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607027" y="236220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39660" y="1978225"/>
            <a:ext cx="2286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Voters with known affiliation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8827" y="22860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set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97627" y="236220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26227" y="23622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1229" y="2819402"/>
            <a:ext cx="1839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features</a:t>
            </a:r>
          </a:p>
          <a:p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income, zip code, gender</a:t>
            </a:r>
            <a:r>
              <a:rPr lang="en-US" sz="1200" dirty="0"/>
              <a:t>)</a:t>
            </a:r>
          </a:p>
          <a:p>
            <a:r>
              <a:rPr lang="en-US" sz="1200" dirty="0"/>
              <a:t>that predict affiliation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07027" y="34290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0200" y="3807025"/>
            <a:ext cx="178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Build statistical model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02427" y="2819400"/>
            <a:ext cx="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60686" y="4147810"/>
            <a:ext cx="174943" cy="4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54627" y="4572000"/>
            <a:ext cx="28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predictions on test set</a:t>
            </a:r>
          </a:p>
        </p:txBody>
      </p:sp>
      <p:pic>
        <p:nvPicPr>
          <p:cNvPr id="2052" name="Picture 4" descr="Image result for roc cur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375" y="1456688"/>
            <a:ext cx="4191001" cy="389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987081" y="5715002"/>
            <a:ext cx="36102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http://www.sprawls.org/ppmi2/IMGCHAR/1IMCHAR12.gif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517" y="106876"/>
            <a:ext cx="1047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we reviewed in lab, an ROC curve is a efficient visualization to observe classification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2252819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144" y="1060799"/>
            <a:ext cx="9156172" cy="43780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392" y="451263"/>
            <a:ext cx="1052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semaphore remains a very easy to implement and flexible way to split work up between threads..</a:t>
            </a:r>
          </a:p>
        </p:txBody>
      </p:sp>
    </p:spTree>
    <p:extLst>
      <p:ext uri="{BB962C8B-B14F-4D97-AF65-F5344CB8AC3E}">
        <p14:creationId xmlns:p14="http://schemas.microsoft.com/office/powerpoint/2010/main" val="121763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002268"/>
            <a:ext cx="490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“big data” approach to classification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2" y="1371600"/>
            <a:ext cx="341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Is a sample </a:t>
            </a:r>
            <a:r>
              <a:rPr lang="en-US" sz="1600" dirty="0">
                <a:solidFill>
                  <a:srgbClr val="FF0000"/>
                </a:solidFill>
              </a:rPr>
              <a:t>case </a:t>
            </a:r>
            <a:r>
              <a:rPr lang="en-US" sz="1600" dirty="0"/>
              <a:t>or </a:t>
            </a:r>
            <a:r>
              <a:rPr lang="en-US" sz="1600" dirty="0">
                <a:solidFill>
                  <a:srgbClr val="FF0000"/>
                </a:solidFill>
              </a:rPr>
              <a:t>control</a:t>
            </a:r>
            <a:r>
              <a:rPr lang="en-US" sz="1600" dirty="0"/>
              <a:t>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181600" y="13716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607027" y="236220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01407" y="1749623"/>
            <a:ext cx="319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Whole-genome metagenome sequencing</a:t>
            </a:r>
          </a:p>
          <a:p>
            <a:r>
              <a:rPr lang="en-US" sz="1400" dirty="0"/>
              <a:t>on samples with known disease status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8827" y="22860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set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97627" y="236220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26227" y="23622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 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1227" y="2819402"/>
            <a:ext cx="132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features</a:t>
            </a:r>
          </a:p>
          <a:p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taxa, genes</a:t>
            </a:r>
            <a:r>
              <a:rPr lang="en-US" sz="1200" dirty="0"/>
              <a:t>)</a:t>
            </a:r>
          </a:p>
          <a:p>
            <a:r>
              <a:rPr lang="en-US" sz="1200" dirty="0"/>
              <a:t>that predict status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07027" y="34290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0200" y="3807025"/>
            <a:ext cx="178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Build statistical model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02427" y="2819400"/>
            <a:ext cx="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60686" y="4147810"/>
            <a:ext cx="174943" cy="4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54627" y="4572000"/>
            <a:ext cx="28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predictions on test set</a:t>
            </a:r>
          </a:p>
        </p:txBody>
      </p:sp>
      <p:pic>
        <p:nvPicPr>
          <p:cNvPr id="16" name="Picture 4" descr="Image result for roc cur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375" y="1456688"/>
            <a:ext cx="4191001" cy="389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987081" y="5715002"/>
            <a:ext cx="36102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http://www.sprawls.org/ppmi2/IMGCHAR/1IMCHAR12.gif</a:t>
            </a:r>
          </a:p>
        </p:txBody>
      </p:sp>
    </p:spTree>
    <p:extLst>
      <p:ext uri="{BB962C8B-B14F-4D97-AF65-F5344CB8AC3E}">
        <p14:creationId xmlns:p14="http://schemas.microsoft.com/office/powerpoint/2010/main" val="110070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28601"/>
            <a:ext cx="8053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data file contains data from 71 patients…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https://github.com/afodor/afodor.github.io/blob/master/classes/prog2016/pivoted_genusLogNormalWithMetadata.arff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1"/>
            <a:ext cx="7162800" cy="519138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3810000" y="3962400"/>
            <a:ext cx="1371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1" y="3733800"/>
            <a:ext cx="288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 from PCR experiment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62400" y="48006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53000" y="4800600"/>
            <a:ext cx="467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did or did not have colorectal adenomas</a:t>
            </a:r>
          </a:p>
        </p:txBody>
      </p:sp>
    </p:spTree>
    <p:extLst>
      <p:ext uri="{BB962C8B-B14F-4D97-AF65-F5344CB8AC3E}">
        <p14:creationId xmlns:p14="http://schemas.microsoft.com/office/powerpoint/2010/main" val="394338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76201"/>
            <a:ext cx="7924800" cy="36046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33600" y="-76200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code performs 10-fold cross validation…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5152" y="3429000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5034" y="4096987"/>
            <a:ext cx="5199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remember the 10 fold cross validation code…</a:t>
            </a:r>
          </a:p>
        </p:txBody>
      </p:sp>
    </p:spTree>
    <p:extLst>
      <p:ext uri="{BB962C8B-B14F-4D97-AF65-F5344CB8AC3E}">
        <p14:creationId xmlns:p14="http://schemas.microsoft.com/office/powerpoint/2010/main" val="342480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130" y="11876"/>
            <a:ext cx="864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visualize the ROC code associated with this ten-fold cross validation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22" y="511566"/>
            <a:ext cx="9086850" cy="2047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56" y="2274432"/>
            <a:ext cx="4895850" cy="4457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1056" y="255917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https://github.com/afodor/WekaExamples/blob/master/src/examples/RunOneROCCurve.java</a:t>
            </a:r>
          </a:p>
        </p:txBody>
      </p:sp>
    </p:spTree>
    <p:extLst>
      <p:ext uri="{BB962C8B-B14F-4D97-AF65-F5344CB8AC3E}">
        <p14:creationId xmlns:p14="http://schemas.microsoft.com/office/powerpoint/2010/main" val="428398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403" y="308759"/>
            <a:ext cx="784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initial method just creates a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ThresholdVisualizePanel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 and returns it…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03" y="968208"/>
            <a:ext cx="8526374" cy="46131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7397" y="5640780"/>
            <a:ext cx="10512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Nothing we haven’t seen many times before in this class.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ThresholdVisualizePanel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just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JPanel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(AWT component) that knows how to draw ROC curves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77" y="846981"/>
            <a:ext cx="60769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2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09" y="740167"/>
            <a:ext cx="7480620" cy="58150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0660" y="83127"/>
            <a:ext cx="980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method proceeds as before, building a classifier and testing it via ten-fold cross-validation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958940" y="5593278"/>
            <a:ext cx="712519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42714" y="5450774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we add a line for visualization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128653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97" y="448725"/>
            <a:ext cx="6727124" cy="63217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97" y="170087"/>
            <a:ext cx="6076950" cy="2476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5225143" y="961901"/>
            <a:ext cx="154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821382" y="2719449"/>
            <a:ext cx="1864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64530" y="1187534"/>
            <a:ext cx="54168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code does the calculations of true positive and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 negative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of the helper classes are stack confined,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do not make visibility guarantees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954483" y="5498276"/>
            <a:ext cx="866899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04509" y="5343896"/>
            <a:ext cx="524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Actually write the plot; should happen on AWT thread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313216" y="3348842"/>
            <a:ext cx="641267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37610" y="3206339"/>
            <a:ext cx="521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 visibility to any other thread that grabs this lock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748152" y="5021284"/>
            <a:ext cx="641267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48796" y="4878781"/>
            <a:ext cx="387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sure AWT thread has full visibility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372164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554</Words>
  <Application>Microsoft Office PowerPoint</Application>
  <PresentationFormat>Widescreen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 Fodor</cp:lastModifiedBy>
  <cp:revision>53</cp:revision>
  <dcterms:created xsi:type="dcterms:W3CDTF">2016-11-23T14:12:39Z</dcterms:created>
  <dcterms:modified xsi:type="dcterms:W3CDTF">2016-11-24T02:49:24Z</dcterms:modified>
</cp:coreProperties>
</file>