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73" r:id="rId10"/>
    <p:sldId id="263" r:id="rId11"/>
    <p:sldId id="268" r:id="rId12"/>
    <p:sldId id="272" r:id="rId13"/>
    <p:sldId id="265" r:id="rId14"/>
    <p:sldId id="266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6239-30FB-4C8D-9F3B-237FFD03E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5827B-545C-4904-99F1-CE1E9BEA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CE48-9B28-400E-9E6E-23C529A9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44B5-45ED-4E7A-968D-462E9E65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2FB2-9102-4328-9C42-AC81EAD5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A611-8BE1-4167-83AC-551B44B9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206B0-D7B1-4B31-AA8A-1C58749D1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D696-5548-41D3-898B-284830AE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9E3F-3741-49DF-96AB-81201F4A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4A52-5B9C-48E8-B88C-FF5878EA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A3FDF-9786-4392-852A-FE88916B6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B205C-2EB6-4957-94B4-8A4EEBF0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98C2-3C2B-4B4A-90A5-FCC45E36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AAEAC-09DA-4A3F-BDB5-A8C4380E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53DD-E253-4C44-8CC1-B4E5CDC7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C566-7FF2-4736-B6FD-787512C0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4579-99AF-49E4-9FAE-D5043A8C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7136-5D6F-4378-AB2C-9C1E347E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CD1-CB70-4D92-B444-B811C205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E874-8836-4C6F-8D5B-C7A8D70C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7A53-64F1-4E2A-898B-1A8B1AD4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37FF-B785-4295-A064-754D7B4B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A136F-00DE-4539-9F54-C3727681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6828-FBE5-497A-8F10-26B6789D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3527-E38A-4AD9-89B5-CFF3771C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945F-3AC3-44CD-A30D-06411173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B25D-591C-45C2-9B5E-9B76FF5F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4547F-34D4-4058-80F8-73193068A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44DBC-11C0-4E25-B961-3E871629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EF328-D307-4B69-8B07-57A79B17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1D2F8-0AE3-4C1D-B12B-8ABDEA81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F0F8-2269-46A4-ACB8-84A8A646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FCD89-695F-4558-8802-CE07615E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F35E2-186E-492F-ACB3-A9595CBB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224ED-45BB-42CA-BC8F-FDED0FD8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4EE48-111B-4403-9622-502289F0D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8F131-D950-4CB1-8403-831CAAB9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0ACC3-7078-4928-AA8D-17F99037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B0CE6-5E78-4D7B-B538-34F9595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96E-5A08-4D68-9A0F-7B63C35C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F1CCA-C090-4571-AC1F-000CF102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323B-5CB0-4C32-BD44-A199F7EB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B57C7-8881-4F43-8143-0592B33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C714D-5DF9-4622-80B8-C22F2308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CCA92-E201-46C7-9EDB-BBE8C86F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BB56C-104A-4054-84C5-466412D5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9F38-52C3-4A91-BB24-A23F1AAF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D173-BDB7-4EB7-89F7-9E14AA96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0DD1B-83F3-4A75-BC37-5EAF0734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70726-190E-42CB-9DA1-30BFB54A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8134E-D490-457E-8311-EC1365C9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91793-C5EA-43BE-8783-B8D7E66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3B53-03F8-4013-ADAF-7E8724D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A12E9-2D1E-41B1-B0EE-2F5333C5F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1CBC0-5C00-4E3A-8672-18602DF5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E44B7-2612-49AC-B701-4E04E80D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B0091-38D5-4481-BDA8-D4410A4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6BB0-7A39-4BFB-B8AA-CFDDEBD3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A776F-EA02-40F8-995E-9975DE56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1B50D-6B64-415E-8E62-C6FBE61A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96A8-9D17-4359-8DB7-A32928591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8834-519E-4021-A54F-D2F99E1B55A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1AF3-460F-4547-AD42-5D7736729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27B3-4A71-4D51-B671-E789F32A6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28476-6022-445E-AA8E-A13DA32E0E0C}"/>
              </a:ext>
            </a:extLst>
          </p:cNvPr>
          <p:cNvSpPr txBox="1"/>
          <p:nvPr/>
        </p:nvSpPr>
        <p:spPr>
          <a:xfrm>
            <a:off x="427512" y="546265"/>
            <a:ext cx="877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multinomial distribution is the multi-dimensional extension of the binomial distribution</a:t>
            </a:r>
          </a:p>
          <a:p>
            <a:r>
              <a:rPr lang="en-US" dirty="0"/>
              <a:t>The </a:t>
            </a:r>
            <a:r>
              <a:rPr lang="en-US" dirty="0" err="1"/>
              <a:t>Dirichlet</a:t>
            </a:r>
            <a:r>
              <a:rPr lang="en-US" dirty="0"/>
              <a:t> distribution is the multi-dimensional extension of the beta distribution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7A4824-CC8E-4388-958C-49F79DF9F706}"/>
              </a:ext>
            </a:extLst>
          </p:cNvPr>
          <p:cNvCxnSpPr/>
          <p:nvPr/>
        </p:nvCxnSpPr>
        <p:spPr>
          <a:xfrm flipH="1">
            <a:off x="9060873" y="736270"/>
            <a:ext cx="71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8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3F9260-A1C3-4D2C-AF16-D8D7A2F07C51}"/>
              </a:ext>
            </a:extLst>
          </p:cNvPr>
          <p:cNvSpPr txBox="1"/>
          <p:nvPr/>
        </p:nvSpPr>
        <p:spPr>
          <a:xfrm>
            <a:off x="819397" y="285008"/>
            <a:ext cx="682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recover the beta distribution from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0C042-F46D-4F54-BB50-7E369903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" y="741279"/>
            <a:ext cx="7153275" cy="300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D87EB4-563B-435D-93BB-E97B8380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38" y="951016"/>
            <a:ext cx="5058886" cy="50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6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31860-7A1A-42EB-B746-6C197E69FC4D}"/>
              </a:ext>
            </a:extLst>
          </p:cNvPr>
          <p:cNvSpPr txBox="1"/>
          <p:nvPr/>
        </p:nvSpPr>
        <p:spPr>
          <a:xfrm>
            <a:off x="536303" y="114003"/>
            <a:ext cx="1043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Dirichlet is the conjugate prior of the multinomial.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update rules for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work in the same way as for the beta (add 1 for each observation..)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8F6904-7213-4CB3-8303-F43839D2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3" y="827163"/>
            <a:ext cx="6603633" cy="38428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672F56-D58A-4D48-993A-CEC79E62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20" y="4664954"/>
            <a:ext cx="5567680" cy="205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3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DA392-5F2F-4406-904A-1EFFF7BB5ABB}"/>
              </a:ext>
            </a:extLst>
          </p:cNvPr>
          <p:cNvSpPr txBox="1"/>
          <p:nvPr/>
        </p:nvSpPr>
        <p:spPr>
          <a:xfrm>
            <a:off x="536303" y="114003"/>
            <a:ext cx="1043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Dirichlet is the conjugate prior of the multinomial.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update rules for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work in the same way as for the beta (add 1 for each observation..)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201C5-72D1-48F3-9195-EE73932E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45" y="1021079"/>
            <a:ext cx="9322995" cy="55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3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1F398-5B8E-4324-8EA9-B2C516541B40}"/>
              </a:ext>
            </a:extLst>
          </p:cNvPr>
          <p:cNvSpPr txBox="1"/>
          <p:nvPr/>
        </p:nvSpPr>
        <p:spPr>
          <a:xfrm>
            <a:off x="35626" y="11876"/>
            <a:ext cx="9567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all the x values have to sum up to 1,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described by a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(k-1)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B25306-47A5-47E7-834D-C7CE85964843}"/>
              </a:ext>
            </a:extLst>
          </p:cNvPr>
          <p:cNvSpPr/>
          <p:nvPr/>
        </p:nvSpPr>
        <p:spPr>
          <a:xfrm>
            <a:off x="4152404" y="6500543"/>
            <a:ext cx="11685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https://github.com/afodor/metagenomicsTools/blob/master/src/classExamples/dirichletUpdateCoinFlip.txt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BE343-6C28-437F-ADEA-0CF3CD21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6" y="539292"/>
            <a:ext cx="3664758" cy="60801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EBFEC8-D5D5-4738-9369-ECF949EFA4D0}"/>
              </a:ext>
            </a:extLst>
          </p:cNvPr>
          <p:cNvSpPr txBox="1"/>
          <p:nvPr/>
        </p:nvSpPr>
        <p:spPr>
          <a:xfrm>
            <a:off x="4819147" y="539292"/>
            <a:ext cx="7314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belief in the number of heads perfectly describes our belief in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tails, so you capture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a coin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(2-1) = 1 dimension.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4C23A-3C8E-4841-8147-EB63674D7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553" y="1990038"/>
            <a:ext cx="46577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324D7-2011-45EC-80F6-F854E1128B60}"/>
              </a:ext>
            </a:extLst>
          </p:cNvPr>
          <p:cNvSpPr txBox="1"/>
          <p:nvPr/>
        </p:nvSpPr>
        <p:spPr>
          <a:xfrm>
            <a:off x="463138" y="427512"/>
            <a:ext cx="82125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describes compositional data.  Data that sums to a constant.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Relative abundance.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terms of genomics, RNA-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(and microbiome) data are also compositional.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talk more about this later (but if you are interested you can read this…)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5F01F-2086-4881-99C6-37451D69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60" y="2648197"/>
            <a:ext cx="5953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7DF286-B6B2-48FA-B2CD-9E4BAE227ADD}"/>
              </a:ext>
            </a:extLst>
          </p:cNvPr>
          <p:cNvSpPr txBox="1"/>
          <p:nvPr/>
        </p:nvSpPr>
        <p:spPr>
          <a:xfrm>
            <a:off x="225632" y="59379"/>
            <a:ext cx="113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capture our beliefs about a 3 sided die in 2 dimensions (but that is the most # of sides we can graph!)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7A2F5-DC0E-4E90-8434-F072CD745BA2}"/>
              </a:ext>
            </a:extLst>
          </p:cNvPr>
          <p:cNvSpPr/>
          <p:nvPr/>
        </p:nvSpPr>
        <p:spPr>
          <a:xfrm>
            <a:off x="2125684" y="6481394"/>
            <a:ext cx="11055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https://github.com/afodor/metagenomicsTools/blob/master/src/classExamples/dirichletUpdateThreeSidedDie.txt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D23C84-7054-41B1-AC97-703CC81B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7362"/>
            <a:ext cx="5293778" cy="5176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727753-1F62-4675-8CCB-3EAE3AB5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5" y="494030"/>
            <a:ext cx="1837055" cy="2325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163B59-6323-4D67-A47D-5093C8396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5" y="2768600"/>
            <a:ext cx="4972996" cy="34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9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14CEC-8BA1-400C-89EF-7CDC5CB9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" y="0"/>
            <a:ext cx="52210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629D3-1AA9-4F29-A2D5-B4097D0038DA}"/>
              </a:ext>
            </a:extLst>
          </p:cNvPr>
          <p:cNvSpPr txBox="1"/>
          <p:nvPr/>
        </p:nvSpPr>
        <p:spPr>
          <a:xfrm>
            <a:off x="6032665" y="356260"/>
            <a:ext cx="5951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compositional, it can be used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model a mixture of different communities identified by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sequencing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70799-7CAE-4DC3-B38B-EF53DD1C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199657"/>
            <a:ext cx="6429499" cy="1047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B943F-2A42-4E55-916B-705887CDA1A2}"/>
              </a:ext>
            </a:extLst>
          </p:cNvPr>
          <p:cNvSpPr txBox="1"/>
          <p:nvPr/>
        </p:nvSpPr>
        <p:spPr>
          <a:xfrm>
            <a:off x="6032665" y="3705101"/>
            <a:ext cx="564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 </a:t>
            </a:r>
            <a:r>
              <a:rPr lang="en-US" dirty="0" err="1"/>
              <a:t>Dirichlet</a:t>
            </a:r>
            <a:r>
              <a:rPr lang="en-US" dirty="0"/>
              <a:t> distribution is used to cluster a complex</a:t>
            </a:r>
          </a:p>
          <a:p>
            <a:r>
              <a:rPr lang="en-US" dirty="0"/>
              <a:t>community into K number of states, each represented</a:t>
            </a:r>
          </a:p>
          <a:p>
            <a:r>
              <a:rPr lang="en-US" dirty="0"/>
              <a:t>by their own </a:t>
            </a:r>
            <a:r>
              <a:rPr lang="en-US" dirty="0" err="1"/>
              <a:t>Dirichlet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4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E10A2-D713-41E5-9436-176280D5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44" y="1990416"/>
            <a:ext cx="5124450" cy="3181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081C5B-7CD6-4E60-9C91-CCB11C9C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03" y="2023754"/>
            <a:ext cx="5181600" cy="311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8C0ED-3917-4673-9B73-1B41BD309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966" y="347106"/>
            <a:ext cx="6429499" cy="10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2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30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80B7E-3D6A-470C-B74D-084085B86F4F}"/>
              </a:ext>
            </a:extLst>
          </p:cNvPr>
          <p:cNvSpPr txBox="1"/>
          <p:nvPr/>
        </p:nvSpPr>
        <p:spPr>
          <a:xfrm flipH="1">
            <a:off x="1233247" y="273132"/>
            <a:ext cx="959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binomial distribution tells us the probability of getting K heads in N flips of a coin…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D8801-FC11-4735-90D1-07EF158DB79D}"/>
              </a:ext>
            </a:extLst>
          </p:cNvPr>
          <p:cNvSpPr/>
          <p:nvPr/>
        </p:nvSpPr>
        <p:spPr>
          <a:xfrm>
            <a:off x="1665053" y="2318059"/>
            <a:ext cx="31854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plot( 0:25, </a:t>
            </a:r>
            <a:r>
              <a:rPr lang="en-US" dirty="0" err="1"/>
              <a:t>dbinom</a:t>
            </a:r>
            <a:r>
              <a:rPr lang="en-US" dirty="0"/>
              <a:t>(0:25, 25, .6))</a:t>
            </a:r>
          </a:p>
          <a:p>
            <a:endParaRPr lang="en-US" dirty="0"/>
          </a:p>
          <a:p>
            <a:r>
              <a:rPr lang="en-US" dirty="0"/>
              <a:t>N = 25 flips</a:t>
            </a:r>
          </a:p>
          <a:p>
            <a:r>
              <a:rPr lang="en-US" dirty="0"/>
              <a:t>K = 0:25 heads</a:t>
            </a:r>
          </a:p>
          <a:p>
            <a:r>
              <a:rPr lang="en-US" dirty="0"/>
              <a:t>p(head) = .6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EC68-8DDB-4981-8D20-C27496E7E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98" y="874630"/>
            <a:ext cx="5381501" cy="5373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C9828-7274-4B82-BCA0-A2910382DF98}"/>
              </a:ext>
            </a:extLst>
          </p:cNvPr>
          <p:cNvSpPr txBox="1"/>
          <p:nvPr/>
        </p:nvSpPr>
        <p:spPr>
          <a:xfrm flipH="1">
            <a:off x="1852551" y="1745673"/>
            <a:ext cx="171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6843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C14BC-9FBD-4D44-8B8B-B09F6BFCD08B}"/>
              </a:ext>
            </a:extLst>
          </p:cNvPr>
          <p:cNvSpPr txBox="1"/>
          <p:nvPr/>
        </p:nvSpPr>
        <p:spPr>
          <a:xfrm>
            <a:off x="32002" y="71253"/>
            <a:ext cx="5807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extend this naturally to dice</a:t>
            </a:r>
          </a:p>
          <a:p>
            <a:endParaRPr lang="en-US" dirty="0"/>
          </a:p>
          <a:p>
            <a:r>
              <a:rPr lang="en-US" dirty="0"/>
              <a:t>Consider a die with </a:t>
            </a:r>
          </a:p>
          <a:p>
            <a:endParaRPr lang="en-US" dirty="0"/>
          </a:p>
          <a:p>
            <a:r>
              <a:rPr lang="en-US" dirty="0"/>
              <a:t>P(1) = .2; p(2) = .1; p(3) = .1 ; p(4) = .1 ;p(5) = .1; p(6) = .4</a:t>
            </a:r>
          </a:p>
          <a:p>
            <a:endParaRPr lang="en-US" dirty="0"/>
          </a:p>
          <a:p>
            <a:r>
              <a:rPr lang="en-US" dirty="0"/>
              <a:t>What is the probability in 10 rolls of rolling: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9ACE5E-59B9-471D-B687-17DB5BA4F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591"/>
              </p:ext>
            </p:extLst>
          </p:nvPr>
        </p:nvGraphicFramePr>
        <p:xfrm>
          <a:off x="534555" y="2192207"/>
          <a:ext cx="353752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3">
                  <a:extLst>
                    <a:ext uri="{9D8B030D-6E8A-4147-A177-3AD203B41FA5}">
                      <a16:colId xmlns:a16="http://schemas.microsoft.com/office/drawing/2014/main" val="249875215"/>
                    </a:ext>
                  </a:extLst>
                </a:gridCol>
                <a:gridCol w="2778826">
                  <a:extLst>
                    <a:ext uri="{9D8B030D-6E8A-4147-A177-3AD203B41FA5}">
                      <a16:colId xmlns:a16="http://schemas.microsoft.com/office/drawing/2014/main" val="16349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times observed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9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2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04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1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6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2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281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2DAD58-91C1-46A2-B2CD-2BEF36CE72A3}"/>
              </a:ext>
            </a:extLst>
          </p:cNvPr>
          <p:cNvSpPr txBox="1"/>
          <p:nvPr/>
        </p:nvSpPr>
        <p:spPr>
          <a:xfrm>
            <a:off x="534389" y="4999512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(where the order does not matter)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700E-1C39-4B36-84A8-D428AAA8D0CC}"/>
              </a:ext>
            </a:extLst>
          </p:cNvPr>
          <p:cNvSpPr txBox="1"/>
          <p:nvPr/>
        </p:nvSpPr>
        <p:spPr>
          <a:xfrm>
            <a:off x="5830785" y="1460668"/>
            <a:ext cx="428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given by the multinomial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AA0EB-6116-4D4D-8D40-9999DCA3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56" y="1830000"/>
            <a:ext cx="7325308" cy="2985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8A5495-FF34-4132-A8C4-25BFC8C3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06" y="4999512"/>
            <a:ext cx="4265732" cy="16148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936F73-F417-4C5A-8367-A79CC1555FD2}"/>
              </a:ext>
            </a:extLst>
          </p:cNvPr>
          <p:cNvSpPr/>
          <p:nvPr/>
        </p:nvSpPr>
        <p:spPr>
          <a:xfrm>
            <a:off x="6416461" y="156150"/>
            <a:ext cx="5367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https://en.wikipedia.org/wiki/Multinomial_distribution</a:t>
            </a:r>
          </a:p>
        </p:txBody>
      </p:sp>
    </p:spTree>
    <p:extLst>
      <p:ext uri="{BB962C8B-B14F-4D97-AF65-F5344CB8AC3E}">
        <p14:creationId xmlns:p14="http://schemas.microsoft.com/office/powerpoint/2010/main" val="131009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8B8F93-AB5D-47F7-A176-748F1F2F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642937"/>
            <a:ext cx="107061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8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AEC6B5-4AE7-40A2-A08C-4B8FA640ADC4}"/>
              </a:ext>
            </a:extLst>
          </p:cNvPr>
          <p:cNvSpPr txBox="1"/>
          <p:nvPr/>
        </p:nvSpPr>
        <p:spPr>
          <a:xfrm>
            <a:off x="0" y="118754"/>
            <a:ext cx="120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Sanity check #1:  If we roll 10 die a large # of times, we will see the target distribution the expected number of times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DDC09-E82D-43F3-A005-BCB4036E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6" y="588428"/>
            <a:ext cx="4239480" cy="2503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FE45E-B006-40A6-9659-A8C45ECFC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552" y="588428"/>
            <a:ext cx="6200775" cy="31718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1BA499-F053-4752-9BC8-D97FEF44DB0E}"/>
              </a:ext>
            </a:extLst>
          </p:cNvPr>
          <p:cNvCxnSpPr>
            <a:cxnSpLocks/>
          </p:cNvCxnSpPr>
          <p:nvPr/>
        </p:nvCxnSpPr>
        <p:spPr>
          <a:xfrm>
            <a:off x="5177642" y="488086"/>
            <a:ext cx="0" cy="594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FA523D9-1461-440E-98CC-60BF5602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344" y="4251366"/>
            <a:ext cx="6048375" cy="21812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ECDF64-8891-4075-901C-A126B29BEAA1}"/>
              </a:ext>
            </a:extLst>
          </p:cNvPr>
          <p:cNvCxnSpPr/>
          <p:nvPr/>
        </p:nvCxnSpPr>
        <p:spPr>
          <a:xfrm>
            <a:off x="5165766" y="4120738"/>
            <a:ext cx="641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404537A-45CA-4D62-B1ED-BF3DDA797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26" y="3191818"/>
            <a:ext cx="4528584" cy="35177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2719D9-8BFD-4184-A688-F9245559FA17}"/>
              </a:ext>
            </a:extLst>
          </p:cNvPr>
          <p:cNvCxnSpPr/>
          <p:nvPr/>
        </p:nvCxnSpPr>
        <p:spPr>
          <a:xfrm>
            <a:off x="296883" y="3091476"/>
            <a:ext cx="489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F67190C-8E83-4A25-A2FF-12084691D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952" y="5189578"/>
            <a:ext cx="1695450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D6BB03-3098-451D-9F6C-4619049A0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2216" y="5628166"/>
            <a:ext cx="2469950" cy="9350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97C6D6-0958-4AAB-9256-05BFF9601CF9}"/>
              </a:ext>
            </a:extLst>
          </p:cNvPr>
          <p:cNvSpPr/>
          <p:nvPr/>
        </p:nvSpPr>
        <p:spPr>
          <a:xfrm>
            <a:off x="6072245" y="6654092"/>
            <a:ext cx="100425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https://github.com/afodor/metagenomicsTools/blob/master/src/classExamples/TestMultinomial.java</a:t>
            </a:r>
          </a:p>
        </p:txBody>
      </p:sp>
    </p:spTree>
    <p:extLst>
      <p:ext uri="{BB962C8B-B14F-4D97-AF65-F5344CB8AC3E}">
        <p14:creationId xmlns:p14="http://schemas.microsoft.com/office/powerpoint/2010/main" val="77185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48849-5ED7-41EA-847C-98D0FA9D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31" y="787667"/>
            <a:ext cx="5081671" cy="5160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37D64-F46D-4461-801C-52999007492A}"/>
              </a:ext>
            </a:extLst>
          </p:cNvPr>
          <p:cNvSpPr txBox="1"/>
          <p:nvPr/>
        </p:nvSpPr>
        <p:spPr>
          <a:xfrm>
            <a:off x="0" y="118754"/>
            <a:ext cx="1099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Sanity check #2:  We can recover the binomial distribution as a special case of the multinomial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 two-sided die is equivalent to a coin…)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246B6-75EB-47A2-AC57-65CB52188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65" y="787667"/>
            <a:ext cx="69151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424101-C6E7-4C7F-8D24-96B16720037A}"/>
              </a:ext>
            </a:extLst>
          </p:cNvPr>
          <p:cNvSpPr txBox="1"/>
          <p:nvPr/>
        </p:nvSpPr>
        <p:spPr>
          <a:xfrm>
            <a:off x="427512" y="546265"/>
            <a:ext cx="877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multinomial distribution is the multi-dimensional extension of the binomial distribution</a:t>
            </a:r>
          </a:p>
          <a:p>
            <a:r>
              <a:rPr lang="en-US" dirty="0"/>
              <a:t>The </a:t>
            </a:r>
            <a:r>
              <a:rPr lang="en-US" dirty="0" err="1"/>
              <a:t>Dirichlet</a:t>
            </a:r>
            <a:r>
              <a:rPr lang="en-US" dirty="0"/>
              <a:t> distribution is the multi-dimensional extension of the beta distribution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EFB00B-307D-41AC-B7E0-EED46B29F698}"/>
              </a:ext>
            </a:extLst>
          </p:cNvPr>
          <p:cNvCxnSpPr/>
          <p:nvPr/>
        </p:nvCxnSpPr>
        <p:spPr>
          <a:xfrm flipH="1">
            <a:off x="8324602" y="997526"/>
            <a:ext cx="71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9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05007-72EF-409B-B2E6-A5CD6B7A35B2}"/>
              </a:ext>
            </a:extLst>
          </p:cNvPr>
          <p:cNvSpPr txBox="1"/>
          <p:nvPr/>
        </p:nvSpPr>
        <p:spPr>
          <a:xfrm>
            <a:off x="498764" y="391886"/>
            <a:ext cx="807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as we can extend the binomial distribution to the multinomial distribution,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extend the beta distribution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distribution…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DF02B-B4AD-41F4-AA89-20B9CB66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50" y="1541132"/>
            <a:ext cx="7134225" cy="3419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26CA47-0614-4632-A067-688A187AC630}"/>
              </a:ext>
            </a:extLst>
          </p:cNvPr>
          <p:cNvSpPr/>
          <p:nvPr/>
        </p:nvSpPr>
        <p:spPr>
          <a:xfrm>
            <a:off x="5723906" y="1341912"/>
            <a:ext cx="2846298" cy="1591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3CB95-4A58-4C2B-BD03-96932EA09252}"/>
              </a:ext>
            </a:extLst>
          </p:cNvPr>
          <p:cNvSpPr/>
          <p:nvPr/>
        </p:nvSpPr>
        <p:spPr>
          <a:xfrm>
            <a:off x="5370586" y="6320044"/>
            <a:ext cx="501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https://en.wikipedia.org/wiki/Dirichlet_distribution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830AA-D1FB-4E14-8075-EC8108115FB6}"/>
              </a:ext>
            </a:extLst>
          </p:cNvPr>
          <p:cNvSpPr txBox="1"/>
          <p:nvPr/>
        </p:nvSpPr>
        <p:spPr>
          <a:xfrm>
            <a:off x="1068779" y="5272644"/>
            <a:ext cx="656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Dirichlet</a:t>
            </a:r>
            <a:r>
              <a:rPr lang="en-US" dirty="0"/>
              <a:t> distribution holds one constant for each side of the die</a:t>
            </a:r>
          </a:p>
        </p:txBody>
      </p:sp>
    </p:spTree>
    <p:extLst>
      <p:ext uri="{BB962C8B-B14F-4D97-AF65-F5344CB8AC3E}">
        <p14:creationId xmlns:p14="http://schemas.microsoft.com/office/powerpoint/2010/main" val="275175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55486-7ECC-426E-A4A4-99E30F1C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952"/>
            <a:ext cx="12192000" cy="51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3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625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afodor</cp:lastModifiedBy>
  <cp:revision>30</cp:revision>
  <dcterms:created xsi:type="dcterms:W3CDTF">2018-02-04T15:59:46Z</dcterms:created>
  <dcterms:modified xsi:type="dcterms:W3CDTF">2018-02-05T15:57:04Z</dcterms:modified>
</cp:coreProperties>
</file>