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340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39799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4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6659880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26</cp:revision>
  <dcterms:created xsi:type="dcterms:W3CDTF">2017-11-21T21:43:31Z</dcterms:created>
  <dcterms:modified xsi:type="dcterms:W3CDTF">2017-11-21T23:29:02Z</dcterms:modified>
</cp:coreProperties>
</file>