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4B4F-4191-4471-B2B2-5F1FC52F3D5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439387"/>
            <a:ext cx="2653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alternatives to SWING</a:t>
            </a:r>
          </a:p>
          <a:p>
            <a:r>
              <a:rPr lang="en-US" dirty="0"/>
              <a:t>	</a:t>
            </a:r>
            <a:r>
              <a:rPr lang="en-US" dirty="0" smtClean="0"/>
              <a:t>Processing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07574" y="902525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439387"/>
            <a:ext cx="2653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alternatives to SWING</a:t>
            </a:r>
          </a:p>
          <a:p>
            <a:r>
              <a:rPr lang="en-US" dirty="0"/>
              <a:t>	</a:t>
            </a:r>
            <a:r>
              <a:rPr lang="en-US" dirty="0" smtClean="0"/>
              <a:t>Processing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4442" y="1175659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5023" y="380010"/>
            <a:ext cx="96182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 in an inherent part of Big Data.</a:t>
            </a:r>
          </a:p>
          <a:p>
            <a:endParaRPr lang="en-US" dirty="0"/>
          </a:p>
          <a:p>
            <a:r>
              <a:rPr lang="en-US" dirty="0" smtClean="0"/>
              <a:t>There has been a lot of recent interest in developing web-based data analytics with </a:t>
            </a:r>
          </a:p>
          <a:p>
            <a:r>
              <a:rPr lang="en-US" dirty="0"/>
              <a:t>	</a:t>
            </a:r>
            <a:r>
              <a:rPr lang="en-US" dirty="0" err="1" smtClean="0"/>
              <a:t>Javascript</a:t>
            </a:r>
            <a:r>
              <a:rPr lang="en-US" dirty="0" smtClean="0"/>
              <a:t> and libraries such as D3</a:t>
            </a:r>
          </a:p>
          <a:p>
            <a:endParaRPr lang="en-US" dirty="0"/>
          </a:p>
          <a:p>
            <a:r>
              <a:rPr lang="en-US" dirty="0" smtClean="0"/>
              <a:t>Advantages of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Once the browser is on the user’s machine, no need to install other programs</a:t>
            </a:r>
          </a:p>
          <a:p>
            <a:r>
              <a:rPr lang="en-US" dirty="0"/>
              <a:t>	</a:t>
            </a:r>
            <a:r>
              <a:rPr lang="en-US" dirty="0" smtClean="0"/>
              <a:t>Updates to software happen instantly – no need to manage version control</a:t>
            </a:r>
          </a:p>
          <a:p>
            <a:r>
              <a:rPr lang="en-US" dirty="0"/>
              <a:t>	</a:t>
            </a:r>
            <a:r>
              <a:rPr lang="en-US" dirty="0" smtClean="0"/>
              <a:t>AJAX can make very complex applications – </a:t>
            </a:r>
            <a:r>
              <a:rPr lang="en-US" dirty="0" err="1" smtClean="0"/>
              <a:t>gmail</a:t>
            </a:r>
            <a:r>
              <a:rPr lang="en-US" dirty="0" smtClean="0"/>
              <a:t>, google maps</a:t>
            </a:r>
          </a:p>
          <a:p>
            <a:r>
              <a:rPr lang="en-US" dirty="0"/>
              <a:t>	</a:t>
            </a:r>
            <a:r>
              <a:rPr lang="en-US" dirty="0" smtClean="0"/>
              <a:t>HTML 5 can draw, do animations reducing needs for plug-ins (such as Flash or Java applets)</a:t>
            </a:r>
          </a:p>
          <a:p>
            <a:endParaRPr lang="en-US" dirty="0"/>
          </a:p>
          <a:p>
            <a:r>
              <a:rPr lang="en-US" dirty="0" smtClean="0"/>
              <a:t>Dis-advantages of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Language has been patched together more than designed.  </a:t>
            </a:r>
          </a:p>
          <a:p>
            <a:r>
              <a:rPr lang="en-US" dirty="0"/>
              <a:t>	</a:t>
            </a:r>
            <a:r>
              <a:rPr lang="en-US" dirty="0" smtClean="0"/>
              <a:t>Easy to get started; quite difficult to master.</a:t>
            </a:r>
          </a:p>
          <a:p>
            <a:r>
              <a:rPr lang="en-US" dirty="0"/>
              <a:t>	</a:t>
            </a:r>
            <a:r>
              <a:rPr lang="en-US" dirty="0" smtClean="0"/>
              <a:t>Browser </a:t>
            </a:r>
            <a:r>
              <a:rPr lang="en-US" dirty="0" err="1" smtClean="0"/>
              <a:t>incompatibilies</a:t>
            </a:r>
            <a:r>
              <a:rPr lang="en-US" dirty="0" smtClean="0"/>
              <a:t>  - behaviors in Mozilla, Chrome, IE, etc. are often quite different</a:t>
            </a:r>
          </a:p>
          <a:p>
            <a:r>
              <a:rPr lang="en-US" dirty="0"/>
              <a:t>	</a:t>
            </a:r>
            <a:r>
              <a:rPr lang="en-US" dirty="0" smtClean="0"/>
              <a:t>Inherently single threaded environment (although maybe this is an advantage)</a:t>
            </a:r>
          </a:p>
          <a:p>
            <a:r>
              <a:rPr lang="en-US" dirty="0"/>
              <a:t>	</a:t>
            </a:r>
            <a:r>
              <a:rPr lang="en-US" dirty="0" smtClean="0"/>
              <a:t>Can be slow (although this is increasingly not true; Chrome is very optimized).</a:t>
            </a:r>
          </a:p>
          <a:p>
            <a:r>
              <a:rPr lang="en-US" dirty="0"/>
              <a:t>	</a:t>
            </a:r>
            <a:r>
              <a:rPr lang="en-US" dirty="0" smtClean="0"/>
              <a:t>Large datasets need to be reloaded over all the network with each invocation</a:t>
            </a:r>
          </a:p>
          <a:p>
            <a:r>
              <a:rPr lang="en-US" dirty="0"/>
              <a:t>	</a:t>
            </a:r>
            <a:r>
              <a:rPr lang="en-US" dirty="0" smtClean="0"/>
              <a:t>Interacting with the browser can lead to very complex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7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0644" y="225635"/>
            <a:ext cx="1064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D3, a popular JavaScript library, has some really nice demos for visualization of complex, multi-factorial datasets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2256" y="6403170"/>
            <a:ext cx="5047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http://www.brightpointinc.com/political_influence/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43" y="751016"/>
            <a:ext cx="6305983" cy="549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4582" y="950026"/>
            <a:ext cx="4497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has been a lot of activity in </a:t>
            </a:r>
          </a:p>
          <a:p>
            <a:r>
              <a:rPr lang="en-US" dirty="0" smtClean="0"/>
              <a:t>JavaScript development, </a:t>
            </a:r>
          </a:p>
          <a:p>
            <a:r>
              <a:rPr lang="en-US" dirty="0" smtClean="0"/>
              <a:t>but JavaScript is well outside the scope of</a:t>
            </a:r>
          </a:p>
          <a:p>
            <a:r>
              <a:rPr lang="en-US" dirty="0" smtClean="0"/>
              <a:t>what we can realistically study this semester…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151" y="415637"/>
            <a:ext cx="105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(</a:t>
            </a:r>
            <a:r>
              <a:rPr lang="en-US" dirty="0" smtClean="0">
                <a:hlinkClick r:id="rId2"/>
              </a:rPr>
              <a:t>https://processing.org/</a:t>
            </a:r>
            <a:r>
              <a:rPr lang="en-US" dirty="0" smtClean="0"/>
              <a:t>)  is a very interesting project that lives in both a Java and </a:t>
            </a:r>
            <a:r>
              <a:rPr lang="en-US" dirty="0" err="1" smtClean="0"/>
              <a:t>Javascript</a:t>
            </a:r>
            <a:r>
              <a:rPr lang="en-US" dirty="0" smtClean="0"/>
              <a:t> world..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86" y="1223158"/>
            <a:ext cx="52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program that creates a simple bouncing ball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9403" y="6343794"/>
            <a:ext cx="452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https://processing.org/examples/bounce.html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4" y="1592490"/>
            <a:ext cx="6486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35629"/>
            <a:ext cx="28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</a:t>
            </a:r>
            <a:r>
              <a:rPr lang="en-US" dirty="0" err="1" smtClean="0"/>
              <a:t>javascript</a:t>
            </a:r>
            <a:r>
              <a:rPr lang="en-US" dirty="0" smtClean="0"/>
              <a:t> code…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2" y="518803"/>
            <a:ext cx="5553075" cy="6057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363190" y="2422566"/>
            <a:ext cx="1626919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2615" y="2280066"/>
            <a:ext cx="701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is called within the processing framework to initialize the web app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71304" y="3859479"/>
            <a:ext cx="127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1243" y="3679373"/>
            <a:ext cx="567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is called within the processing framework repeatedly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5" y="142509"/>
            <a:ext cx="95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Remarkably, the language is (mostly) syntax compatible between Java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the same code can be ported (almost) effortlessly to Java (this copy-paste took about 30 seconds).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4290" y="6544169"/>
            <a:ext cx="10050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https://github.com/afodor/ProcessingDemos/blob/master/src/basic/Bounce.java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5" y="788840"/>
            <a:ext cx="6200775" cy="557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1" y="1635083"/>
            <a:ext cx="6399934" cy="44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151" y="308760"/>
            <a:ext cx="919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equally well for more complex example (this port took about 45 seconds from copy/paste)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032" y="6046911"/>
            <a:ext cx="526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https://processing.org/examples/bouncybubbles.html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032" y="6416243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https://github.com/afodor/ProcessingDemos/blob/master/src/basic/BouncyBubbles.java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" y="1643239"/>
            <a:ext cx="6105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016" y="285010"/>
            <a:ext cx="668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one (spanning multiple classes) took me more like half and hour!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011" y="5975658"/>
            <a:ext cx="49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http://processingjs.nihongoresources.com/graphs/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984" y="5448080"/>
            <a:ext cx="965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https://github.com/afodor/ProcessingDemos/blob/master/src/simpleForceTree/ForceTree.java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04" y="962643"/>
            <a:ext cx="3148589" cy="33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397" y="498763"/>
            <a:ext cx="10563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 of processing:</a:t>
            </a:r>
          </a:p>
          <a:p>
            <a:endParaRPr lang="en-US" dirty="0"/>
          </a:p>
          <a:p>
            <a:r>
              <a:rPr lang="en-US" dirty="0" smtClean="0"/>
              <a:t>	Develop in either Java or JavaScript; move (more or less) easily between the two languages</a:t>
            </a:r>
          </a:p>
          <a:p>
            <a:r>
              <a:rPr lang="en-US" dirty="0"/>
              <a:t>	</a:t>
            </a:r>
            <a:r>
              <a:rPr lang="en-US" dirty="0" smtClean="0"/>
              <a:t>Prototype in Java (which is faster) and then once you know what you want to do deploy in JavaScript.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Disadvantages of procession:</a:t>
            </a:r>
          </a:p>
          <a:p>
            <a:r>
              <a:rPr lang="en-US" dirty="0"/>
              <a:t>	</a:t>
            </a:r>
            <a:r>
              <a:rPr lang="en-US" dirty="0" smtClean="0"/>
              <a:t>Does not have as many built-in visualizations for </a:t>
            </a:r>
            <a:r>
              <a:rPr lang="en-US" dirty="0" err="1" smtClean="0"/>
              <a:t>mutli</a:t>
            </a:r>
            <a:r>
              <a:rPr lang="en-US" dirty="0" smtClean="0"/>
              <a:t>-dimensional data as D3 or </a:t>
            </a:r>
            <a:r>
              <a:rPr lang="en-US" dirty="0" err="1" smtClean="0"/>
              <a:t>Prefuse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(but the community seems quite active, with more stuff getting built all the time…)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5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17</cp:revision>
  <dcterms:created xsi:type="dcterms:W3CDTF">2015-10-31T01:36:23Z</dcterms:created>
  <dcterms:modified xsi:type="dcterms:W3CDTF">2015-10-31T02:49:21Z</dcterms:modified>
</cp:coreProperties>
</file>