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9963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Wed, 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following weeks lab,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is an index for samples (columns in our spreadsheet)</a:t>
            </a:r>
          </a:p>
          <a:p>
            <a:r>
              <a:rPr lang="en-US" dirty="0" smtClean="0"/>
              <a:t>J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86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1148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6867525" cy="3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791200"/>
            <a:ext cx="6191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10200"/>
            <a:ext cx="491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normalization, the sum of each column is 1…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5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we talk about more later…)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36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samples</a:t>
            </a:r>
            <a:endParaRPr lang="en-US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49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column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505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16868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371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286000"/>
            <a:ext cx="3595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an equation</a:t>
            </a:r>
          </a:p>
          <a:p>
            <a:r>
              <a:rPr lang="en-US" dirty="0" smtClean="0"/>
              <a:t>for the “raw variance”</a:t>
            </a:r>
          </a:p>
          <a:p>
            <a:endParaRPr lang="en-US" dirty="0" smtClean="0"/>
          </a:p>
          <a:p>
            <a:r>
              <a:rPr lang="en-US" dirty="0" smtClean="0"/>
              <a:t>The proof is given in supplementary </a:t>
            </a:r>
          </a:p>
          <a:p>
            <a:r>
              <a:rPr lang="en-US" dirty="0" smtClean="0"/>
              <a:t>materials (where, to be honest,</a:t>
            </a:r>
          </a:p>
          <a:p>
            <a:r>
              <a:rPr lang="en-US" dirty="0" smtClean="0"/>
              <a:t>I have struggled with it…)</a:t>
            </a:r>
          </a:p>
          <a:p>
            <a:endParaRPr lang="en-US" dirty="0" smtClean="0"/>
          </a:p>
          <a:p>
            <a:r>
              <a:rPr lang="en-US" dirty="0" smtClean="0"/>
              <a:t>We will compare </a:t>
            </a:r>
            <a:r>
              <a:rPr lang="en-US" dirty="0" err="1" smtClean="0"/>
              <a:t>DeSeq’s</a:t>
            </a:r>
            <a:r>
              <a:rPr lang="en-US" dirty="0" smtClean="0"/>
              <a:t> estimated</a:t>
            </a:r>
          </a:p>
          <a:p>
            <a:r>
              <a:rPr lang="en-US" dirty="0" smtClean="0"/>
              <a:t>variances with </a:t>
            </a:r>
            <a:r>
              <a:rPr lang="en-US" dirty="0" err="1" smtClean="0"/>
              <a:t>cannonical</a:t>
            </a:r>
            <a:r>
              <a:rPr lang="en-US" dirty="0" smtClean="0"/>
              <a:t> variance</a:t>
            </a:r>
          </a:p>
          <a:p>
            <a:r>
              <a:rPr lang="en-US" dirty="0" smtClean="0"/>
              <a:t>in the next lecture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So let’s, for now, just call this one of</a:t>
            </a:r>
          </a:p>
          <a:p>
            <a:r>
              <a:rPr lang="en-US" dirty="0" smtClean="0"/>
              <a:t>many formulas for the variance</a:t>
            </a:r>
          </a:p>
          <a:p>
            <a:r>
              <a:rPr lang="en-US" dirty="0" smtClean="0"/>
              <a:t>that we will see..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Now that we have the mean and the variance, how do we use the</a:t>
            </a:r>
          </a:p>
          <a:p>
            <a:r>
              <a:rPr lang="en-US" dirty="0" smtClean="0"/>
              <a:t>	negative binomial distribution to calculate p-values?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What are the different ways the variance can get calculated in </a:t>
            </a:r>
            <a:r>
              <a:rPr lang="en-US" dirty="0" err="1" smtClean="0"/>
              <a:t>DeSeq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1004</Words>
  <Application>Microsoft Office PowerPoint</Application>
  <PresentationFormat>On-screen Show (4:3)</PresentationFormat>
  <Paragraphs>187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84</cp:revision>
  <dcterms:created xsi:type="dcterms:W3CDTF">2006-08-16T00:00:00Z</dcterms:created>
  <dcterms:modified xsi:type="dcterms:W3CDTF">2015-02-21T18:47:14Z</dcterms:modified>
</cp:coreProperties>
</file>