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2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0"/>
            <a:ext cx="65574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Warm-up lab (no need to e-mail the code):</a:t>
            </a:r>
          </a:p>
          <a:p>
            <a:endParaRPr lang="en-US" dirty="0"/>
          </a:p>
          <a:p>
            <a:r>
              <a:rPr lang="en-US" dirty="0"/>
              <a:t>	Make a class called Rectangle with the following methods: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// constructor</a:t>
            </a:r>
          </a:p>
          <a:p>
            <a:r>
              <a:rPr lang="en-US" dirty="0"/>
              <a:t>		public Rectangle( double width, double height)</a:t>
            </a:r>
          </a:p>
          <a:p>
            <a:endParaRPr lang="en-US" dirty="0"/>
          </a:p>
          <a:p>
            <a:r>
              <a:rPr lang="en-US" dirty="0"/>
              <a:t>		// returns  width * height</a:t>
            </a:r>
          </a:p>
          <a:p>
            <a:r>
              <a:rPr lang="en-US" dirty="0"/>
              <a:t>		public double </a:t>
            </a:r>
            <a:r>
              <a:rPr lang="en-US" dirty="0" err="1"/>
              <a:t>getArea</a:t>
            </a:r>
            <a:r>
              <a:rPr lang="en-US" dirty="0"/>
              <a:t>()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// returns 2 * width + 2 * height</a:t>
            </a:r>
          </a:p>
          <a:p>
            <a:r>
              <a:rPr lang="en-US" dirty="0"/>
              <a:t>		public double </a:t>
            </a:r>
            <a:r>
              <a:rPr lang="en-US" dirty="0" err="1"/>
              <a:t>getPerimeter</a:t>
            </a:r>
            <a:r>
              <a:rPr lang="en-US" dirty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3962400"/>
            <a:ext cx="525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should be able to run this method on </a:t>
            </a:r>
            <a:r>
              <a:rPr lang="en-US"/>
              <a:t>your class…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4445675"/>
            <a:ext cx="6934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throws Exception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Rectangle r = </a:t>
            </a:r>
            <a:r>
              <a:rPr lang="en-US" b="1" dirty="0"/>
              <a:t>new Rectangle(10, 5);</a:t>
            </a:r>
          </a:p>
          <a:p>
            <a:r>
              <a:rPr lang="en-US" dirty="0"/>
              <a:t>	</a:t>
            </a: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</a:t>
            </a:r>
            <a:r>
              <a:rPr lang="en-US" i="1" dirty="0" err="1"/>
              <a:t>r.getArea</a:t>
            </a:r>
            <a:r>
              <a:rPr lang="en-US" i="1" dirty="0"/>
              <a:t>());  //50</a:t>
            </a:r>
          </a:p>
          <a:p>
            <a:r>
              <a:rPr lang="en-US" dirty="0"/>
              <a:t>	</a:t>
            </a: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</a:t>
            </a:r>
            <a:r>
              <a:rPr lang="en-US" i="1" dirty="0" err="1"/>
              <a:t>r.getPerimeter</a:t>
            </a:r>
            <a:r>
              <a:rPr lang="en-US" i="1" dirty="0"/>
              <a:t>());  // 30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6400800"/>
            <a:ext cx="692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more practice, you can try some other shapes: square, triangle, etc…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17" y="76200"/>
            <a:ext cx="876945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Lab # 4 due Sep. 21  (Wed!) before lab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Here: 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https://github.com/afodor/metagenomicsTools/blob/master/src/classExamples/RandomProteinGenerator.java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1447800"/>
            <a:ext cx="6126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You will find a “stub” class that has the names of methods.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Your job is to implement this class and make it functional.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514600"/>
            <a:ext cx="859419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1625" y="6400800"/>
            <a:ext cx="924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constructor will determine if the class uses a uniform or “real” distribution of Amino Acids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81000"/>
            <a:ext cx="578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3 methods that you responsible for implementing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94990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81000"/>
            <a:ext cx="759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 your code is done, you should be able to run the included main method…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8622597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3513" y="3886200"/>
            <a:ext cx="2911687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3962400"/>
            <a:ext cx="3282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get results close to</a:t>
            </a:r>
          </a:p>
          <a:p>
            <a:r>
              <a:rPr lang="en-US" dirty="0"/>
              <a:t>(but not exactly) like these ones..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52600"/>
            <a:ext cx="5003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533400"/>
            <a:ext cx="679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code (that reads characters from a String one at a time) may help!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191000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Send you code to afodor@uncc.edu and mbrown67@uncc.edu 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4572000"/>
            <a:ext cx="4211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Lab # 4 due Sep. 21 (wed) before class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187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17</cp:revision>
  <dcterms:created xsi:type="dcterms:W3CDTF">2006-08-16T00:00:00Z</dcterms:created>
  <dcterms:modified xsi:type="dcterms:W3CDTF">2016-09-07T15:41:16Z</dcterms:modified>
</cp:coreProperties>
</file>