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8776" y="5925787"/>
            <a:ext cx="46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the “unassigned” row in our spreadsheet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826327" y="5523320"/>
            <a:ext cx="577933" cy="4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note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2062</Words>
  <Application>Microsoft Office PowerPoint</Application>
  <PresentationFormat>Widescreen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103</cp:revision>
  <dcterms:created xsi:type="dcterms:W3CDTF">2016-05-20T15:54:39Z</dcterms:created>
  <dcterms:modified xsi:type="dcterms:W3CDTF">2016-05-27T18:07:24Z</dcterms:modified>
</cp:coreProperties>
</file>