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4B0-15EB-4171-B4A2-60B7410CFA1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FA07-61D2-4525-8ECC-C959FF2C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FA07-61D2-4525-8ECC-C959FF2CBA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159" y="2167003"/>
            <a:ext cx="8298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and building statistical models on multi-variate data in 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Bioinformatics and Genomics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UNC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Charlotte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24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19414"/>
            <a:ext cx="477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following along with our datasets…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be using the data from this paper…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538"/>
            <a:ext cx="10137562" cy="4620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7935" y="6112505"/>
            <a:ext cx="892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https://microbiomejournal.biomedcentral.com/articles/10.1186/s40168-017-0338-7</a:t>
            </a:r>
          </a:p>
        </p:txBody>
      </p:sp>
    </p:spTree>
    <p:extLst>
      <p:ext uri="{BB962C8B-B14F-4D97-AF65-F5344CB8AC3E}">
        <p14:creationId xmlns:p14="http://schemas.microsoft.com/office/powerpoint/2010/main" val="3696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142" y="306888"/>
            <a:ext cx="93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Tables and r-scripts were nicely organized by Kathryn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Winglee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(now of the CDC in Atlanta)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5050" y="6263107"/>
            <a:ext cx="458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https://github.com/kwinglee/UrbanRuralChina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4" y="1320892"/>
            <a:ext cx="11264123" cy="2523269"/>
          </a:xfrm>
          <a:prstGeom prst="rect">
            <a:avLst/>
          </a:prstGeom>
        </p:spPr>
      </p:pic>
      <p:pic>
        <p:nvPicPr>
          <p:cNvPr id="1026" name="Picture 2" descr="Winglee, Kathr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2" y="4543512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304" y="400833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use this spreadsheet as our base input into R…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08" y="68893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have your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own dataset…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Fodor, Anthony</cp:lastModifiedBy>
  <cp:revision>11</cp:revision>
  <dcterms:created xsi:type="dcterms:W3CDTF">2018-10-12T18:15:23Z</dcterms:created>
  <dcterms:modified xsi:type="dcterms:W3CDTF">2018-10-12T19:10:54Z</dcterms:modified>
</cp:coreProperties>
</file>