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8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3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2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3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3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6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4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2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9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D5121-EDCD-4BC3-8884-07E7433927A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3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2159" y="2167003"/>
            <a:ext cx="82984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Visualizing and building statistical models on multi-variate data in R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Anthony Fodor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Bioinformatics and Genomics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	UNC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Charlotte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4248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08" y="688932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you have your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own dataset…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97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UNC Charlotte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Fodor, Anthony</dc:creator>
  <cp:lastModifiedBy>Fodor, Anthony</cp:lastModifiedBy>
  <cp:revision>2</cp:revision>
  <dcterms:created xsi:type="dcterms:W3CDTF">2018-10-12T18:15:23Z</dcterms:created>
  <dcterms:modified xsi:type="dcterms:W3CDTF">2018-10-12T18:36:11Z</dcterms:modified>
</cp:coreProperties>
</file>