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9" r:id="rId5"/>
    <p:sldId id="258" r:id="rId6"/>
    <p:sldId id="260" r:id="rId7"/>
    <p:sldId id="263" r:id="rId8"/>
    <p:sldId id="261" r:id="rId9"/>
    <p:sldId id="264" r:id="rId10"/>
    <p:sldId id="262" r:id="rId11"/>
    <p:sldId id="268" r:id="rId12"/>
    <p:sldId id="265" r:id="rId13"/>
    <p:sldId id="266" r:id="rId14"/>
    <p:sldId id="267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1" d="100"/>
          <a:sy n="61" d="100"/>
        </p:scale>
        <p:origin x="84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2A2-E3BE-4D8B-92E6-2D2DA0DE8B25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B603-A340-48B9-8B7B-951D782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3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2A2-E3BE-4D8B-92E6-2D2DA0DE8B25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B603-A340-48B9-8B7B-951D782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5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2A2-E3BE-4D8B-92E6-2D2DA0DE8B25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B603-A340-48B9-8B7B-951D782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3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2A2-E3BE-4D8B-92E6-2D2DA0DE8B25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B603-A340-48B9-8B7B-951D782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3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2A2-E3BE-4D8B-92E6-2D2DA0DE8B25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B603-A340-48B9-8B7B-951D782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1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2A2-E3BE-4D8B-92E6-2D2DA0DE8B25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B603-A340-48B9-8B7B-951D782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7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2A2-E3BE-4D8B-92E6-2D2DA0DE8B25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B603-A340-48B9-8B7B-951D782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9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2A2-E3BE-4D8B-92E6-2D2DA0DE8B25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B603-A340-48B9-8B7B-951D782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6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2A2-E3BE-4D8B-92E6-2D2DA0DE8B25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B603-A340-48B9-8B7B-951D782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3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2A2-E3BE-4D8B-92E6-2D2DA0DE8B25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B603-A340-48B9-8B7B-951D782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55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2A2-E3BE-4D8B-92E6-2D2DA0DE8B25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B603-A340-48B9-8B7B-951D782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3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2A2-E3BE-4D8B-92E6-2D2DA0DE8B25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EB603-A340-48B9-8B7B-951D782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7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4816" y="469726"/>
            <a:ext cx="7424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Reviewing multi-threaded designs from Assignment #7 (multi-threaded GUI…)</a:t>
            </a:r>
          </a:p>
        </p:txBody>
      </p:sp>
    </p:spTree>
    <p:extLst>
      <p:ext uri="{BB962C8B-B14F-4D97-AF65-F5344CB8AC3E}">
        <p14:creationId xmlns:p14="http://schemas.microsoft.com/office/powerpoint/2010/main" val="1739917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591" y="794071"/>
            <a:ext cx="7594144" cy="529357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789123" y="795403"/>
            <a:ext cx="0" cy="5862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065" y="6082449"/>
            <a:ext cx="2503301" cy="7254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0208" y="2361156"/>
            <a:ext cx="3008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action listeners are added</a:t>
            </a:r>
          </a:p>
          <a:p>
            <a:r>
              <a:rPr lang="en-US" dirty="0"/>
              <a:t>after construction…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3108532" y="5956126"/>
            <a:ext cx="3367425" cy="18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2774" y="5361139"/>
            <a:ext cx="265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Kick off the calculation on </a:t>
            </a:r>
          </a:p>
          <a:p>
            <a:r>
              <a:rPr lang="en-US" dirty="0"/>
              <a:t>the non-AWT thread…</a:t>
            </a:r>
          </a:p>
        </p:txBody>
      </p:sp>
    </p:spTree>
    <p:extLst>
      <p:ext uri="{BB962C8B-B14F-4D97-AF65-F5344CB8AC3E}">
        <p14:creationId xmlns:p14="http://schemas.microsoft.com/office/powerpoint/2010/main" val="3936695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2024062"/>
            <a:ext cx="11201400" cy="2809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1978" y="613775"/>
            <a:ext cx="89777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cancel button just sets a flag (like cancel in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FutureTask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We’ve made sure the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cancel is volatile so that it will be visible across threads </a:t>
            </a:r>
          </a:p>
        </p:txBody>
      </p:sp>
    </p:spTree>
    <p:extLst>
      <p:ext uri="{BB962C8B-B14F-4D97-AF65-F5344CB8AC3E}">
        <p14:creationId xmlns:p14="http://schemas.microsoft.com/office/powerpoint/2010/main" val="2972556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94" y="1815149"/>
            <a:ext cx="6642579" cy="417953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582444" y="3369503"/>
            <a:ext cx="1283918" cy="607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22937" y="3125243"/>
            <a:ext cx="619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might have called this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PrimeWorker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something like that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743200" y="1453018"/>
            <a:ext cx="970767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95386" y="1315232"/>
            <a:ext cx="160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Helper method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7030" y="275573"/>
            <a:ext cx="706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Worker class makes an immutable copy of the work that it has to do…</a:t>
            </a:r>
          </a:p>
        </p:txBody>
      </p:sp>
    </p:spTree>
    <p:extLst>
      <p:ext uri="{BB962C8B-B14F-4D97-AF65-F5344CB8AC3E}">
        <p14:creationId xmlns:p14="http://schemas.microsoft.com/office/powerpoint/2010/main" val="2043616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333" y="294361"/>
            <a:ext cx="8768120" cy="62890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1461" y="43841"/>
            <a:ext cx="500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part of the run method…  does the calculation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710589" y="1252603"/>
            <a:ext cx="921943" cy="6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70110" y="1070976"/>
            <a:ext cx="489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is stack confined; make sure it doesn’t escape!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841310" y="1559490"/>
            <a:ext cx="795402" cy="206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0589" y="1709803"/>
            <a:ext cx="3920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for the cancel with every number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423786" y="2893512"/>
            <a:ext cx="920663" cy="37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7201" y="3306872"/>
            <a:ext cx="2851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update twice a second!</a:t>
            </a:r>
          </a:p>
          <a:p>
            <a:r>
              <a:rPr lang="en-US" dirty="0"/>
              <a:t>Continuous updates will</a:t>
            </a:r>
          </a:p>
          <a:p>
            <a:r>
              <a:rPr lang="en-US" dirty="0"/>
              <a:t>freeze the AWT thread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6976997" y="4064696"/>
            <a:ext cx="582461" cy="676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40877" y="3632548"/>
            <a:ext cx="2801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 an immutable string</a:t>
            </a:r>
          </a:p>
          <a:p>
            <a:r>
              <a:rPr lang="en-US" dirty="0"/>
              <a:t>back to the AWT thread..</a:t>
            </a:r>
          </a:p>
        </p:txBody>
      </p:sp>
    </p:spTree>
    <p:extLst>
      <p:ext uri="{BB962C8B-B14F-4D97-AF65-F5344CB8AC3E}">
        <p14:creationId xmlns:p14="http://schemas.microsoft.com/office/powerpoint/2010/main" val="3541914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50" y="601248"/>
            <a:ext cx="10504284" cy="62273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08762" y="118997"/>
            <a:ext cx="566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Second part of the run method…. Show final results…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668027" y="958241"/>
            <a:ext cx="1096028" cy="1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2949" y="764088"/>
            <a:ext cx="2417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Prepare the input string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060499" y="4546948"/>
            <a:ext cx="419622" cy="1183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35655" y="3883067"/>
            <a:ext cx="2801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 an immutable string</a:t>
            </a:r>
          </a:p>
          <a:p>
            <a:r>
              <a:rPr lang="en-US" dirty="0"/>
              <a:t>Back to the AWT thread….</a:t>
            </a:r>
          </a:p>
        </p:txBody>
      </p:sp>
    </p:spTree>
    <p:extLst>
      <p:ext uri="{BB962C8B-B14F-4D97-AF65-F5344CB8AC3E}">
        <p14:creationId xmlns:p14="http://schemas.microsoft.com/office/powerpoint/2010/main" val="129287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997" y="123237"/>
            <a:ext cx="3105150" cy="326707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endCxn id="4" idx="1"/>
          </p:cNvCxnSpPr>
          <p:nvPr/>
        </p:nvCxnSpPr>
        <p:spPr>
          <a:xfrm flipV="1">
            <a:off x="1521912" y="1756775"/>
            <a:ext cx="1011085" cy="28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5470" y="2041744"/>
            <a:ext cx="2400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start button</a:t>
            </a:r>
          </a:p>
          <a:p>
            <a:r>
              <a:rPr lang="en-US" dirty="0"/>
              <a:t>kicks off an input dialog</a:t>
            </a:r>
          </a:p>
        </p:txBody>
      </p:sp>
    </p:spTree>
    <p:extLst>
      <p:ext uri="{BB962C8B-B14F-4D97-AF65-F5344CB8AC3E}">
        <p14:creationId xmlns:p14="http://schemas.microsoft.com/office/powerpoint/2010/main" val="2631724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29" y="1839630"/>
            <a:ext cx="8210550" cy="29908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970751" y="4684734"/>
            <a:ext cx="563671" cy="870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94553" y="5542768"/>
            <a:ext cx="235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button is disabled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599118" y="1246340"/>
            <a:ext cx="626301" cy="1759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78663" y="983293"/>
            <a:ext cx="386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Cancel button works and is not blocked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181578" y="4684734"/>
            <a:ext cx="369518" cy="68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83887" y="5430033"/>
            <a:ext cx="4385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can be resized and is not blocked</a:t>
            </a:r>
          </a:p>
        </p:txBody>
      </p:sp>
    </p:spTree>
    <p:extLst>
      <p:ext uri="{BB962C8B-B14F-4D97-AF65-F5344CB8AC3E}">
        <p14:creationId xmlns:p14="http://schemas.microsoft.com/office/powerpoint/2010/main" val="100016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355" y="1080110"/>
            <a:ext cx="3958092" cy="207126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951980" y="1771750"/>
            <a:ext cx="1091405" cy="14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438" y="1287065"/>
            <a:ext cx="3114675" cy="165735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5931074" y="2115740"/>
            <a:ext cx="1390389" cy="45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91419" y="275573"/>
            <a:ext cx="5578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 error message with invalid integer…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01" y="4281420"/>
            <a:ext cx="12192000" cy="208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22" y="941580"/>
            <a:ext cx="11183655" cy="510988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4008329" y="5661764"/>
            <a:ext cx="1546964" cy="43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flipH="1">
            <a:off x="5607276" y="5599135"/>
            <a:ext cx="496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Error goes to the console, not the GUI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764071" y="795403"/>
            <a:ext cx="820455" cy="757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47157" y="526093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line throws if not a valid integer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305" y="56368"/>
            <a:ext cx="622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GUI applications need to give information back to the users</a:t>
            </a:r>
          </a:p>
        </p:txBody>
      </p:sp>
    </p:spTree>
    <p:extLst>
      <p:ext uri="{BB962C8B-B14F-4D97-AF65-F5344CB8AC3E}">
        <p14:creationId xmlns:p14="http://schemas.microsoft.com/office/powerpoint/2010/main" val="2129589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22" y="966854"/>
            <a:ext cx="11183655" cy="51098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8722" y="95278"/>
            <a:ext cx="6470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Results are shown in 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JOptionPane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message dialog….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310009" y="4740613"/>
            <a:ext cx="2094689" cy="39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37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8320" y="144050"/>
            <a:ext cx="763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Message dialogs are not always ideal for large amounts of information…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1" y="1471443"/>
            <a:ext cx="41324641" cy="17815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3115" y="3560323"/>
            <a:ext cx="96190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“Ok” button is off my screen and I can’t get to it.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 is effectively dead and has to be killed from task manager of kill -9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Consider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JScrollPane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wrapped around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TextArea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 an alternative (will give scroll bars…)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Also, the dialog can take a long time to render, effectively making the application look frozen</a:t>
            </a:r>
          </a:p>
        </p:txBody>
      </p:sp>
    </p:spTree>
    <p:extLst>
      <p:ext uri="{BB962C8B-B14F-4D97-AF65-F5344CB8AC3E}">
        <p14:creationId xmlns:p14="http://schemas.microsoft.com/office/powerpoint/2010/main" val="3246950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66" y="159513"/>
            <a:ext cx="6335947" cy="20368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66" y="2158206"/>
            <a:ext cx="8852170" cy="469979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3897549" y="4721157"/>
            <a:ext cx="583660" cy="291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68239" y="4497740"/>
            <a:ext cx="6835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are not marked as thread safe – should be placed back 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AWT thread via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SwingUtilities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897549" y="3404681"/>
            <a:ext cx="1854740" cy="25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403" y="493554"/>
            <a:ext cx="5259422" cy="7540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46841" y="3236071"/>
            <a:ext cx="5596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 stack confined.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user hits “Choose Number” again, max can change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undefined results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793787" y="3715966"/>
            <a:ext cx="2114145" cy="11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176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9452" y="-18788"/>
            <a:ext cx="7250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was able to “freeze” the program (although it didn’t always freeze…)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677" y="582459"/>
            <a:ext cx="8218422" cy="577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9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427"/>
            <a:ext cx="12192000" cy="31431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5014" y="130630"/>
            <a:ext cx="701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made a version that (I think) may address some of these issues…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475014" y="6300298"/>
            <a:ext cx="11297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https://github.com/afodor/metagenomicsTools/blob/master/src/classExamples/gui/PrimeNumGen.java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 flipV="1">
            <a:off x="7848933" y="3115728"/>
            <a:ext cx="768973" cy="31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573491" y="3170142"/>
            <a:ext cx="193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Volatile cancel flag</a:t>
            </a:r>
          </a:p>
        </p:txBody>
      </p:sp>
    </p:spTree>
    <p:extLst>
      <p:ext uri="{BB962C8B-B14F-4D97-AF65-F5344CB8AC3E}">
        <p14:creationId xmlns:p14="http://schemas.microsoft.com/office/powerpoint/2010/main" val="2833409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313"/>
            <a:ext cx="12192000" cy="65425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35048" y="2048005"/>
            <a:ext cx="6224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Private constructor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(because we will add the action listeners after construction)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958241" y="2198318"/>
            <a:ext cx="3751545" cy="569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898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417</Words>
  <Application>Microsoft Office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afodor</dc:creator>
  <cp:lastModifiedBy>afodor</cp:lastModifiedBy>
  <cp:revision>42</cp:revision>
  <dcterms:created xsi:type="dcterms:W3CDTF">2016-11-11T18:07:05Z</dcterms:created>
  <dcterms:modified xsi:type="dcterms:W3CDTF">2016-11-12T19:58:50Z</dcterms:modified>
</cp:coreProperties>
</file>