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Warm-up lab (no need to e-mail the code):</a:t>
            </a:r>
          </a:p>
          <a:p>
            <a:endParaRPr lang="en-US" dirty="0"/>
          </a:p>
          <a:p>
            <a:r>
              <a:rPr lang="en-US" dirty="0"/>
              <a:t>	Make a class called Rectangle with the following methods: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// constructor</a:t>
            </a:r>
          </a:p>
          <a:p>
            <a:r>
              <a:rPr lang="en-US" dirty="0"/>
              <a:t>		public Rectangle( double width, double height)</a:t>
            </a:r>
          </a:p>
          <a:p>
            <a:endParaRPr lang="en-US" dirty="0"/>
          </a:p>
          <a:p>
            <a:r>
              <a:rPr lang="en-US" dirty="0"/>
              <a:t>		// returns  width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// returns 2 * width + 2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getPerimeter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be able to run this method on </a:t>
            </a:r>
            <a:r>
              <a:rPr lang="en-US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Rectangle r = </a:t>
            </a:r>
            <a:r>
              <a:rPr lang="en-US" b="1" dirty="0"/>
              <a:t>new Rectangle(10, 5);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r.getArea</a:t>
            </a:r>
            <a:r>
              <a:rPr lang="en-US" i="1" dirty="0"/>
              <a:t>());  //50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r.getPerimeter</a:t>
            </a:r>
            <a:r>
              <a:rPr lang="en-US" i="1" dirty="0"/>
              <a:t>());  // 30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practice, you can try some other shapes: square, triangle, etc…</a:t>
            </a:r>
          </a:p>
        </p:txBody>
      </p:sp>
    </p:spTree>
    <p:extLst>
      <p:ext uri="{BB962C8B-B14F-4D97-AF65-F5344CB8AC3E}">
        <p14:creationId xmlns:p14="http://schemas.microsoft.com/office/powerpoint/2010/main" val="29370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/>
              <a:t>fasta</a:t>
            </a:r>
            <a:r>
              <a:rPr lang="en-US" dirty="0"/>
              <a:t> file 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8119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#5:</a:t>
            </a:r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405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is due on Wed, Sep. 20</a:t>
            </a:r>
            <a:r>
              <a:rPr lang="en-US" baseline="30000" dirty="0"/>
              <a:t>th</a:t>
            </a:r>
            <a:r>
              <a:rPr lang="en-US" dirty="0"/>
              <a:t> before class.</a:t>
            </a:r>
          </a:p>
          <a:p>
            <a:r>
              <a:rPr lang="en-US" dirty="0"/>
              <a:t>Send you code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Put Lab #4 in the subject line…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317</Words>
  <Application>Microsoft Office PowerPoint</Application>
  <PresentationFormat>On-screen Show (4:3)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16</cp:revision>
  <dcterms:created xsi:type="dcterms:W3CDTF">2006-08-16T00:00:00Z</dcterms:created>
  <dcterms:modified xsi:type="dcterms:W3CDTF">2017-09-11T21:10:36Z</dcterms:modified>
</cp:coreProperties>
</file>