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8" r:id="rId2"/>
    <p:sldId id="257" r:id="rId3"/>
    <p:sldId id="258" r:id="rId4"/>
    <p:sldId id="260" r:id="rId5"/>
    <p:sldId id="324" r:id="rId6"/>
    <p:sldId id="316" r:id="rId7"/>
    <p:sldId id="317" r:id="rId8"/>
    <p:sldId id="325" r:id="rId9"/>
    <p:sldId id="319" r:id="rId10"/>
    <p:sldId id="261" r:id="rId11"/>
    <p:sldId id="262" r:id="rId12"/>
    <p:sldId id="263" r:id="rId13"/>
    <p:sldId id="320" r:id="rId14"/>
    <p:sldId id="321" r:id="rId15"/>
    <p:sldId id="323" r:id="rId16"/>
    <p:sldId id="264" r:id="rId17"/>
    <p:sldId id="32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25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ordering physical books, get them ordered.  </a:t>
            </a:r>
          </a:p>
          <a:p>
            <a:r>
              <a:rPr lang="en-US" dirty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free: http://it-ebooks.info/book/2614/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http://chimera.labs.oreilly.com/books/1230000000345/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can be browsed here: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1722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http://afodor.github.io/classes/prog2018/prog2018.html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http://afodor.github.io/classes/prog2018/prog2018.html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DA158-3620-48BB-BE3F-29670330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52512"/>
            <a:ext cx="693420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901179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(1.8 or later is fine…)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188744" cy="4979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5" y="1295400"/>
            <a:ext cx="903558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8062811" cy="560372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61859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8081962" cy="27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http://www.mindview.net/Books/TIJ/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(which is free)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2407</Words>
  <Application>Microsoft Office PowerPoint</Application>
  <PresentationFormat>On-screen Show (4:3)</PresentationFormat>
  <Paragraphs>356</Paragraphs>
  <Slides>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57</cp:revision>
  <dcterms:created xsi:type="dcterms:W3CDTF">2006-08-16T00:00:00Z</dcterms:created>
  <dcterms:modified xsi:type="dcterms:W3CDTF">2018-08-21T21:02:15Z</dcterms:modified>
</cp:coreProperties>
</file>