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689A-93E9-4A69-BFA2-0201BF8891F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C3FE-4199-4912-A182-C89BFEBD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6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689A-93E9-4A69-BFA2-0201BF8891F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C3FE-4199-4912-A182-C89BFEBD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3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689A-93E9-4A69-BFA2-0201BF8891F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C3FE-4199-4912-A182-C89BFEBD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689A-93E9-4A69-BFA2-0201BF8891F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C3FE-4199-4912-A182-C89BFEBD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7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689A-93E9-4A69-BFA2-0201BF8891F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C3FE-4199-4912-A182-C89BFEBD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0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689A-93E9-4A69-BFA2-0201BF8891F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C3FE-4199-4912-A182-C89BFEBD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5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689A-93E9-4A69-BFA2-0201BF8891F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C3FE-4199-4912-A182-C89BFEBD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0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689A-93E9-4A69-BFA2-0201BF8891F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C3FE-4199-4912-A182-C89BFEBD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689A-93E9-4A69-BFA2-0201BF8891F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C3FE-4199-4912-A182-C89BFEBD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9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689A-93E9-4A69-BFA2-0201BF8891F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C3FE-4199-4912-A182-C89BFEBD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4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689A-93E9-4A69-BFA2-0201BF8891F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C3FE-4199-4912-A182-C89BFEBD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9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3689A-93E9-4A69-BFA2-0201BF8891F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5C3FE-4199-4912-A182-C89BFEBD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6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linchan@uncc.edu" TargetMode="External"/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odor/afodor.github.io/blob/master/classes/prog2015/someRdpOut.tx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efuse/Prefuse.git" TargetMode="External"/><Relationship Id="rId2" Type="http://schemas.openxmlformats.org/officeDocument/2006/relationships/hyperlink" Target="https://github.com/prefuse/Prefu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rlinchan@uncc.edu" TargetMode="External"/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5023" y="273132"/>
            <a:ext cx="85856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 #8: </a:t>
            </a:r>
          </a:p>
          <a:p>
            <a:r>
              <a:rPr lang="en-US" dirty="0"/>
              <a:t>	</a:t>
            </a:r>
            <a:r>
              <a:rPr lang="en-US" dirty="0" smtClean="0"/>
              <a:t>Due Friday Nov. 13</a:t>
            </a:r>
          </a:p>
          <a:p>
            <a:r>
              <a:rPr lang="en-US" dirty="0"/>
              <a:t>	</a:t>
            </a:r>
            <a:r>
              <a:rPr lang="en-US" dirty="0" smtClean="0"/>
              <a:t>For the first part: send an e-mail to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>
                <a:hlinkClick r:id="rId2"/>
              </a:rPr>
              <a:t>afodor@uncc.edu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rlinchan@uncc.edu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The second part can be email or code check in (as usual) with a follow up e-mail.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1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3777" y="225631"/>
            <a:ext cx="424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</a:t>
            </a:r>
            <a:r>
              <a:rPr lang="en-US" dirty="0" err="1" smtClean="0"/>
              <a:t>prefuse</a:t>
            </a:r>
            <a:r>
              <a:rPr lang="en-US" dirty="0" smtClean="0"/>
              <a:t> data directory, socialnet.xml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714" y="1102178"/>
            <a:ext cx="5695950" cy="4914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1949"/>
            <a:ext cx="5537206" cy="359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33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714" y="1102178"/>
            <a:ext cx="5695950" cy="4914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1949"/>
            <a:ext cx="5537206" cy="3597028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5450774" y="2671949"/>
            <a:ext cx="868940" cy="15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22566" y="1852552"/>
            <a:ext cx="3346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name in the spreadsheet</a:t>
            </a:r>
          </a:p>
          <a:p>
            <a:r>
              <a:rPr lang="en-US" dirty="0" smtClean="0"/>
              <a:t>should have be entered as a node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-35627" y="2439505"/>
            <a:ext cx="533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(have a “root” node that will be the parent of all phyla)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45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0" y="2683824"/>
            <a:ext cx="5537206" cy="35970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876" y="2399805"/>
            <a:ext cx="3826215" cy="41413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62545" y="1816927"/>
            <a:ext cx="5424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(The hard part: define all the edges between the nodes)</a:t>
            </a:r>
          </a:p>
          <a:p>
            <a:r>
              <a:rPr lang="en-US" dirty="0" smtClean="0"/>
              <a:t>All phyla should be edged with root</a:t>
            </a:r>
          </a:p>
          <a:p>
            <a:r>
              <a:rPr lang="en-US" dirty="0" smtClean="0"/>
              <a:t>All class should be edged with phyla etc.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64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527" y="3629087"/>
            <a:ext cx="3657600" cy="1381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0" y="2683824"/>
            <a:ext cx="5537206" cy="359702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6555179" y="5010212"/>
            <a:ext cx="538348" cy="54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81817" y="5735782"/>
            <a:ext cx="547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end of your file has tags you should copy verbatim…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10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1897" y="23756"/>
            <a:ext cx="202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solution is here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1278" y="464337"/>
            <a:ext cx="9516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https://github.com/afodor/afodor.github.io/blob/master/classes/prog2015/someRdpOut.xml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70" y="1291751"/>
            <a:ext cx="5534025" cy="34194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3313216" y="2802577"/>
            <a:ext cx="1116280" cy="106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14504" y="2778826"/>
            <a:ext cx="346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the inclusion of a root node…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43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23755"/>
            <a:ext cx="742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in summary, in this part of the lab we are looking for code to go from this…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5" y="333708"/>
            <a:ext cx="5373582" cy="34907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30786" y="688769"/>
            <a:ext cx="2183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(which you can get at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13067" y="1027649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github.com/afodor/afodor.github.io/blob/master/classes/prog2015/someRdpOut.txt</a:t>
            </a:r>
            <a:r>
              <a:rPr lang="en-US" sz="1200" dirty="0" smtClean="0"/>
              <a:t> )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583879" y="4025738"/>
            <a:ext cx="79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this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14951" y="489900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https://github.com/afodor/afodor.github.io/blob/master/classes/prog2015/someRdpOut.xml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56415" y="4583879"/>
            <a:ext cx="338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for your reference is here….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67" y="4288779"/>
            <a:ext cx="3969008" cy="257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79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145" y="273137"/>
            <a:ext cx="8740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Once you have the xml, you should be able to view it in the </a:t>
            </a:r>
            <a:r>
              <a:rPr lang="en-US" dirty="0" err="1" smtClean="0"/>
              <a:t>RadialGraphView</a:t>
            </a:r>
            <a:r>
              <a:rPr lang="en-US" dirty="0" smtClean="0"/>
              <a:t> Java program </a:t>
            </a:r>
          </a:p>
          <a:p>
            <a:r>
              <a:rPr lang="en-US" dirty="0" smtClean="0"/>
              <a:t>(navigating to it with the File menu you put in in part 1…)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08" y="824463"/>
            <a:ext cx="6702445" cy="53948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5023" y="6377049"/>
            <a:ext cx="6488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E-mail (or check in) the code to go from the text file to the xml file…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5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7517" y="356260"/>
            <a:ext cx="1057437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Part 1</a:t>
            </a:r>
            <a:r>
              <a:rPr lang="en-US" dirty="0" smtClean="0"/>
              <a:t>:  Add a file menu to </a:t>
            </a:r>
            <a:r>
              <a:rPr lang="en-US" dirty="0" err="1" smtClean="0"/>
              <a:t>prefuse.demos.RadialGraphView</a:t>
            </a:r>
            <a:r>
              <a:rPr lang="en-US" dirty="0" smtClean="0"/>
              <a:t> so that an xml file can be uploaded by the user.</a:t>
            </a:r>
          </a:p>
          <a:p>
            <a:endParaRPr lang="en-US" dirty="0"/>
          </a:p>
          <a:p>
            <a:r>
              <a:rPr lang="en-US" dirty="0" smtClean="0"/>
              <a:t>Steps: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(1) Grab the </a:t>
            </a:r>
            <a:r>
              <a:rPr lang="en-US" dirty="0" err="1" smtClean="0"/>
              <a:t>prefuse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repository…</a:t>
            </a:r>
          </a:p>
          <a:p>
            <a:r>
              <a:rPr lang="en-US" dirty="0"/>
              <a:t>	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github.com/prefuse/Prefuse</a:t>
            </a:r>
            <a:r>
              <a:rPr lang="en-US" dirty="0" smtClean="0"/>
              <a:t>  </a:t>
            </a:r>
          </a:p>
          <a:p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/>
              <a:t>repository clone URL is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github.com/prefuse/Prefuse.git</a:t>
            </a:r>
            <a:r>
              <a:rPr lang="en-US" dirty="0" smtClean="0"/>
              <a:t> )</a:t>
            </a:r>
          </a:p>
          <a:p>
            <a:endParaRPr lang="en-US" dirty="0" smtClean="0"/>
          </a:p>
          <a:p>
            <a:r>
              <a:rPr lang="en-US" dirty="0" smtClean="0"/>
              <a:t>	(2) Show the </a:t>
            </a:r>
            <a:r>
              <a:rPr lang="en-US" dirty="0" err="1" smtClean="0"/>
              <a:t>Git</a:t>
            </a:r>
            <a:r>
              <a:rPr lang="en-US" dirty="0" smtClean="0"/>
              <a:t> repository window in Eclipse ( Window -&gt; Show View -&gt; Other -&gt; </a:t>
            </a:r>
            <a:r>
              <a:rPr lang="en-US" dirty="0" err="1" smtClean="0"/>
              <a:t>Git</a:t>
            </a:r>
            <a:r>
              <a:rPr lang="en-US" dirty="0" smtClean="0"/>
              <a:t> Repositories)</a:t>
            </a:r>
          </a:p>
          <a:p>
            <a:r>
              <a:rPr lang="en-US" dirty="0"/>
              <a:t>	</a:t>
            </a:r>
            <a:r>
              <a:rPr lang="en-US" dirty="0" smtClean="0"/>
              <a:t>Right-click in the </a:t>
            </a:r>
            <a:r>
              <a:rPr lang="en-US" dirty="0" err="1" smtClean="0"/>
              <a:t>Git</a:t>
            </a:r>
            <a:r>
              <a:rPr lang="en-US" dirty="0" smtClean="0"/>
              <a:t> repository window; choose “Paste Repository path” and paste 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>
                <a:hlinkClick r:id="rId3"/>
              </a:rPr>
              <a:t> https://github.com/prefuse/Prefuse.git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(3) Once the repository is downloaded, right-click in the “Package Explorer” view; choose </a:t>
            </a:r>
          </a:p>
          <a:p>
            <a:r>
              <a:rPr lang="en-US" dirty="0"/>
              <a:t>	</a:t>
            </a:r>
            <a:r>
              <a:rPr lang="en-US" dirty="0" smtClean="0"/>
              <a:t>new Java project; uncheck the “Use default location” box and navigate to the directory where</a:t>
            </a:r>
          </a:p>
          <a:p>
            <a:r>
              <a:rPr lang="en-US" dirty="0"/>
              <a:t>	</a:t>
            </a:r>
            <a:r>
              <a:rPr lang="en-US" dirty="0" err="1" smtClean="0"/>
              <a:t>Prefuse</a:t>
            </a:r>
            <a:r>
              <a:rPr lang="en-US" dirty="0" smtClean="0"/>
              <a:t> was just downloaded (on my </a:t>
            </a:r>
            <a:r>
              <a:rPr lang="en-US" dirty="0"/>
              <a:t>box this is C:\</a:t>
            </a:r>
            <a:r>
              <a:rPr lang="en-US" dirty="0" smtClean="0"/>
              <a:t>Users\afodor\git\Prefuse).  Click “finish”</a:t>
            </a:r>
          </a:p>
          <a:p>
            <a:endParaRPr lang="en-US" dirty="0"/>
          </a:p>
          <a:p>
            <a:r>
              <a:rPr lang="en-US" dirty="0" smtClean="0"/>
              <a:t>	(4) To get </a:t>
            </a:r>
            <a:r>
              <a:rPr lang="en-US" dirty="0" err="1" smtClean="0"/>
              <a:t>prefuse</a:t>
            </a:r>
            <a:r>
              <a:rPr lang="en-US" dirty="0" smtClean="0"/>
              <a:t> to compile, add the Junit test suite jar;</a:t>
            </a:r>
          </a:p>
          <a:p>
            <a:r>
              <a:rPr lang="en-US" dirty="0"/>
              <a:t>	</a:t>
            </a:r>
            <a:r>
              <a:rPr lang="en-US" dirty="0" smtClean="0"/>
              <a:t>In “Package Explorer”, right click on “</a:t>
            </a:r>
            <a:r>
              <a:rPr lang="en-US" dirty="0" err="1" smtClean="0"/>
              <a:t>Prefuse</a:t>
            </a:r>
            <a:r>
              <a:rPr lang="en-US" dirty="0" smtClean="0"/>
              <a:t>” -&gt; properties -&gt; “Java Build Path” -&gt; “add external jar” ;</a:t>
            </a:r>
          </a:p>
          <a:p>
            <a:r>
              <a:rPr lang="en-US" dirty="0"/>
              <a:t>	</a:t>
            </a:r>
            <a:r>
              <a:rPr lang="en-US" dirty="0" smtClean="0"/>
              <a:t>navigate to a path that will be something like:</a:t>
            </a:r>
          </a:p>
          <a:p>
            <a:r>
              <a:rPr lang="en-US" dirty="0"/>
              <a:t>	 C:\</a:t>
            </a:r>
            <a:r>
              <a:rPr lang="en-US" dirty="0" smtClean="0"/>
              <a:t>eclipse\plugins\org.junit_4.12.0.v201504281640\junit.jar</a:t>
            </a:r>
          </a:p>
          <a:p>
            <a:endParaRPr lang="en-US" dirty="0"/>
          </a:p>
          <a:p>
            <a:r>
              <a:rPr lang="en-US" dirty="0" smtClean="0"/>
              <a:t>	This should resolve all compilation problems…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1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2535" y="451262"/>
            <a:ext cx="890718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(5) Within the </a:t>
            </a:r>
            <a:r>
              <a:rPr lang="en-US" dirty="0" err="1" smtClean="0"/>
              <a:t>Prefuse</a:t>
            </a:r>
            <a:r>
              <a:rPr lang="en-US" dirty="0" smtClean="0"/>
              <a:t> project navigate to </a:t>
            </a:r>
            <a:r>
              <a:rPr lang="en-US" dirty="0" err="1" smtClean="0"/>
              <a:t>demos.RadialGraphView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Somewhere around line 73, change the file path to point to the data file the viewer needs: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r>
              <a:rPr lang="en-US" dirty="0" smtClean="0"/>
              <a:t>So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public static final String DATA_FILE = "/socialnet.xml</a:t>
            </a:r>
            <a:r>
              <a:rPr lang="en-US" dirty="0" smtClean="0"/>
              <a:t>";</a:t>
            </a:r>
          </a:p>
          <a:p>
            <a:endParaRPr lang="en-US" dirty="0"/>
          </a:p>
          <a:p>
            <a:r>
              <a:rPr lang="en-US" dirty="0" smtClean="0"/>
              <a:t>Becomes something like</a:t>
            </a:r>
          </a:p>
          <a:p>
            <a:endParaRPr lang="en-US" dirty="0"/>
          </a:p>
          <a:p>
            <a:r>
              <a:rPr lang="en-US" dirty="0"/>
              <a:t> public static final String DATA_FILE = "C</a:t>
            </a:r>
            <a:r>
              <a:rPr lang="en-US" dirty="0" smtClean="0"/>
              <a:t>:\\Users\\afodor\\git\\Prefuse\\data\\socialnet.xml";</a:t>
            </a:r>
          </a:p>
          <a:p>
            <a:endParaRPr lang="en-US" dirty="0"/>
          </a:p>
          <a:p>
            <a:r>
              <a:rPr lang="en-US" dirty="0" smtClean="0"/>
              <a:t>Then you can run the </a:t>
            </a:r>
            <a:r>
              <a:rPr lang="en-US" dirty="0" err="1" smtClean="0"/>
              <a:t>RadialGraphView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032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8156" y="261260"/>
            <a:ext cx="10204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first part of the lab is to add a File menu that can be used to switch between different input data files…</a:t>
            </a:r>
          </a:p>
          <a:p>
            <a:r>
              <a:rPr lang="en-US" dirty="0" smtClean="0"/>
              <a:t>So this should look something like this….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626" y="907591"/>
            <a:ext cx="5461660" cy="561045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4108862" y="1365662"/>
            <a:ext cx="879764" cy="41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32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267" y="296888"/>
            <a:ext cx="11864786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Hints for the first part…</a:t>
            </a:r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 smtClean="0"/>
              <a:t>The menu can be added to the </a:t>
            </a:r>
            <a:r>
              <a:rPr lang="en-US" dirty="0" err="1" smtClean="0"/>
              <a:t>JFrame</a:t>
            </a:r>
            <a:r>
              <a:rPr lang="en-US" dirty="0" smtClean="0"/>
              <a:t> that is defined in the main method in </a:t>
            </a:r>
            <a:r>
              <a:rPr lang="en-US" dirty="0" err="1" smtClean="0"/>
              <a:t>demos.RadialGraphView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somewhere around line 220, define a </a:t>
            </a:r>
            <a:r>
              <a:rPr lang="en-US" dirty="0" err="1" smtClean="0"/>
              <a:t>JMenuBar</a:t>
            </a:r>
            <a:r>
              <a:rPr lang="en-US" dirty="0" smtClean="0"/>
              <a:t>/</a:t>
            </a:r>
            <a:r>
              <a:rPr lang="en-US" dirty="0" err="1" smtClean="0"/>
              <a:t>JMenu</a:t>
            </a:r>
            <a:r>
              <a:rPr lang="en-US" dirty="0" smtClean="0"/>
              <a:t>/</a:t>
            </a:r>
            <a:r>
              <a:rPr lang="en-US" dirty="0" err="1" smtClean="0"/>
              <a:t>JMenuItem</a:t>
            </a:r>
            <a:r>
              <a:rPr lang="en-US" dirty="0" smtClean="0"/>
              <a:t> and add it to the frame.</a:t>
            </a:r>
          </a:p>
          <a:p>
            <a:endParaRPr lang="en-US" dirty="0"/>
          </a:p>
          <a:p>
            <a:r>
              <a:rPr lang="en-US" dirty="0" smtClean="0"/>
              <a:t>(2) Big hint:   Once you have the file the user has chosen (which you can get with a </a:t>
            </a:r>
            <a:r>
              <a:rPr lang="en-US" dirty="0" err="1" smtClean="0"/>
              <a:t>JFileChooser</a:t>
            </a:r>
            <a:r>
              <a:rPr lang="en-US" dirty="0" smtClean="0"/>
              <a:t> ),</a:t>
            </a:r>
          </a:p>
          <a:p>
            <a:r>
              <a:rPr lang="en-US" dirty="0"/>
              <a:t>	 </a:t>
            </a:r>
            <a:r>
              <a:rPr lang="en-US" dirty="0" smtClean="0"/>
              <a:t>     you can load the visualization with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frame.setContentPane</a:t>
            </a:r>
            <a:r>
              <a:rPr lang="en-US" dirty="0" smtClean="0"/>
              <a:t>(</a:t>
            </a:r>
            <a:r>
              <a:rPr lang="en-US" i="1" dirty="0" smtClean="0"/>
              <a:t>demo(</a:t>
            </a:r>
            <a:r>
              <a:rPr lang="en-US" i="1" dirty="0" err="1" smtClean="0"/>
              <a:t>file.getAbsolutePath</a:t>
            </a:r>
            <a:r>
              <a:rPr lang="en-US" i="1" dirty="0"/>
              <a:t>(), "name"));</a:t>
            </a:r>
          </a:p>
          <a:p>
            <a:r>
              <a:rPr lang="en-US" dirty="0"/>
              <a:t>            </a:t>
            </a:r>
            <a:r>
              <a:rPr lang="en-US" dirty="0" err="1"/>
              <a:t>frame.revalidate</a:t>
            </a:r>
            <a:r>
              <a:rPr lang="en-US" dirty="0"/>
              <a:t>();</a:t>
            </a:r>
            <a:r>
              <a:rPr lang="en-US" dirty="0" smtClean="0"/>
              <a:t>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(so those lines of code will go in th</a:t>
            </a:r>
            <a:r>
              <a:rPr lang="en-US" dirty="0" smtClean="0"/>
              <a:t>e </a:t>
            </a:r>
            <a:r>
              <a:rPr lang="en-US" dirty="0" err="1" smtClean="0"/>
              <a:t>MenuItem</a:t>
            </a:r>
            <a:r>
              <a:rPr lang="en-US" smtClean="0"/>
              <a:t> action listener…)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Once your menu is working, you can switch between two xml files in the </a:t>
            </a:r>
            <a:r>
              <a:rPr lang="en-US" dirty="0" err="1" smtClean="0"/>
              <a:t>Prefuse</a:t>
            </a:r>
            <a:r>
              <a:rPr lang="en-US" dirty="0" smtClean="0"/>
              <a:t> data </a:t>
            </a:r>
            <a:r>
              <a:rPr lang="en-US" dirty="0" smtClean="0"/>
              <a:t>directory.  </a:t>
            </a:r>
          </a:p>
          <a:p>
            <a:r>
              <a:rPr lang="en-US" dirty="0" smtClean="0"/>
              <a:t>On my machine, these are</a:t>
            </a:r>
          </a:p>
          <a:p>
            <a:r>
              <a:rPr lang="en-US" dirty="0"/>
              <a:t>	 C:\Users\afodor\git\Prefuse\data\ </a:t>
            </a:r>
            <a:r>
              <a:rPr lang="en-US" dirty="0" smtClean="0"/>
              <a:t>socialnet.xml</a:t>
            </a:r>
          </a:p>
          <a:p>
            <a:r>
              <a:rPr lang="en-US" dirty="0"/>
              <a:t>	</a:t>
            </a:r>
            <a:r>
              <a:rPr lang="en-US" dirty="0" smtClean="0"/>
              <a:t>	and</a:t>
            </a:r>
          </a:p>
          <a:p>
            <a:r>
              <a:rPr lang="en-US" dirty="0" smtClean="0"/>
              <a:t>	C</a:t>
            </a:r>
            <a:r>
              <a:rPr lang="en-US" dirty="0"/>
              <a:t>:\Users\afodor\git\Prefuse\data\terror.xml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you hand in the e-mail, </a:t>
            </a:r>
            <a:r>
              <a:rPr lang="en-US" dirty="0" smtClean="0">
                <a:solidFill>
                  <a:srgbClr val="FF0000"/>
                </a:solidFill>
              </a:rPr>
              <a:t>just send your revised main method </a:t>
            </a:r>
            <a:r>
              <a:rPr lang="en-US" dirty="0" smtClean="0"/>
              <a:t>in an e-mail to </a:t>
            </a:r>
            <a:r>
              <a:rPr lang="en-US" dirty="0">
                <a:hlinkClick r:id="rId2"/>
              </a:rPr>
              <a:t>afodor@uncc.edu</a:t>
            </a:r>
            <a:r>
              <a:rPr lang="en-US" dirty="0"/>
              <a:t> and </a:t>
            </a:r>
            <a:r>
              <a:rPr lang="en-US" dirty="0" smtClean="0">
                <a:hlinkClick r:id="rId3"/>
              </a:rPr>
              <a:t>rlinchan@uncc.edu</a:t>
            </a:r>
            <a:r>
              <a:rPr lang="en-US" dirty="0" smtClean="0"/>
              <a:t>.</a:t>
            </a:r>
          </a:p>
          <a:p>
            <a:r>
              <a:rPr lang="en-US" dirty="0" smtClean="0"/>
              <a:t>(That is, don’t send the entire </a:t>
            </a:r>
            <a:r>
              <a:rPr lang="en-US" dirty="0" err="1" smtClean="0"/>
              <a:t>Prefuse</a:t>
            </a:r>
            <a:r>
              <a:rPr lang="en-US" dirty="0" smtClean="0"/>
              <a:t> library!)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75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006" y="-35620"/>
            <a:ext cx="658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Part 2</a:t>
            </a:r>
            <a:r>
              <a:rPr lang="en-US" dirty="0" smtClean="0"/>
              <a:t>: Make a new XML file to show taxonomic data in the viewer…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3142" y="225630"/>
            <a:ext cx="524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data that will be your input file will look like this…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9813" y="6371547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https://github.com/afodor/afodor.github.io/blob/master/classes/prog2015/someRdpOut.txt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0644" y="6044543"/>
            <a:ext cx="173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file is here…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72" y="594962"/>
            <a:ext cx="8216953" cy="533782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6234545" y="510639"/>
            <a:ext cx="1520042" cy="337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49590" y="225630"/>
            <a:ext cx="375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there are some missing values!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43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9389" y="142506"/>
            <a:ext cx="9710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 (2) of the assignment:</a:t>
            </a:r>
          </a:p>
          <a:p>
            <a:r>
              <a:rPr lang="en-US" dirty="0" smtClean="0"/>
              <a:t>    translate the data file in the previous slide to an XML file that can be read by the </a:t>
            </a:r>
            <a:r>
              <a:rPr lang="en-US" dirty="0" err="1" smtClean="0"/>
              <a:t>RadialGraphView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61" y="893183"/>
            <a:ext cx="7078624" cy="569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9753"/>
            <a:ext cx="5838825" cy="5619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3777" y="225631"/>
            <a:ext cx="424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</a:t>
            </a:r>
            <a:r>
              <a:rPr lang="en-US" dirty="0" err="1" smtClean="0"/>
              <a:t>prefuse</a:t>
            </a:r>
            <a:r>
              <a:rPr lang="en-US" dirty="0" smtClean="0"/>
              <a:t> data directory, socialnet.xml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714" y="1102178"/>
            <a:ext cx="5695950" cy="49149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640779" y="914400"/>
            <a:ext cx="678935" cy="29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838825" y="2671949"/>
            <a:ext cx="480889" cy="4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07195" y="499961"/>
            <a:ext cx="626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Dump out the beginning of the file verbatim from your Java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9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3777" y="225631"/>
            <a:ext cx="424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</a:t>
            </a:r>
            <a:r>
              <a:rPr lang="en-US" dirty="0" err="1" smtClean="0"/>
              <a:t>prefuse</a:t>
            </a:r>
            <a:r>
              <a:rPr lang="en-US" dirty="0" smtClean="0"/>
              <a:t> data directory, socialnet.xml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714" y="1102178"/>
            <a:ext cx="5695950" cy="4914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1949"/>
            <a:ext cx="5537206" cy="359702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5379522" y="2256312"/>
            <a:ext cx="855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27774" y="1769423"/>
            <a:ext cx="4071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data schema will be the name of the taxa and its phylogenetic level (phylum, class, order, family, genus)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7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464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Anthony Fodor</cp:lastModifiedBy>
  <cp:revision>36</cp:revision>
  <dcterms:created xsi:type="dcterms:W3CDTF">2015-11-03T14:13:12Z</dcterms:created>
  <dcterms:modified xsi:type="dcterms:W3CDTF">2015-11-03T19:50:17Z</dcterms:modified>
</cp:coreProperties>
</file>