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9844-4342-429C-B527-6DFB8B6D8A2A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CDF-7826-4ADF-BE0E-0AD2634C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5200A-267F-4314-A1B3-689929883B7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note 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	{</a:t>
            </a:r>
            <a:endParaRPr lang="en-US" dirty="0">
              <a:latin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2956954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more subtle…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1219201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454 sequencing targeting the conserved 16S rRNA gene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067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1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~1,200,000 sequences of ~400 basepairs each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068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068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632460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ISME J. 2012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4396" y="76201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963" y="4114801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39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Temitope</a:t>
            </a:r>
            <a:r>
              <a:rPr lang="en-US" dirty="0"/>
              <a:t> </a:t>
            </a:r>
            <a:r>
              <a:rPr lang="en-US" dirty="0" err="1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2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047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Nina </a:t>
            </a:r>
            <a:r>
              <a:rPr lang="en-US" dirty="0" err="1"/>
              <a:t>Sanapareddy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288" y="762000"/>
            <a:ext cx="614791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50534" y="21336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87 </a:t>
            </a:r>
            <a:r>
              <a:rPr lang="en-US" sz="1400" dirty="0" err="1">
                <a:latin typeface="Arial" pitchFamily="34" charset="0"/>
              </a:rPr>
              <a:t>taxa</a:t>
            </a:r>
            <a:r>
              <a:rPr lang="en-US" sz="1400" dirty="0">
                <a:latin typeface="Arial" pitchFamily="34" charset="0"/>
              </a:rPr>
              <a:t> more abundant in case</a:t>
            </a:r>
          </a:p>
          <a:p>
            <a:r>
              <a:rPr lang="en-US" sz="1400" dirty="0">
                <a:latin typeface="Arial" pitchFamily="34" charset="0"/>
              </a:rPr>
              <a:t> 5 </a:t>
            </a:r>
            <a:r>
              <a:rPr lang="en-US" sz="1400" dirty="0" err="1">
                <a:latin typeface="Arial" pitchFamily="34" charset="0"/>
              </a:rPr>
              <a:t>taxa</a:t>
            </a:r>
            <a:r>
              <a:rPr lang="en-US" sz="1400" dirty="0">
                <a:latin typeface="Arial" pitchFamily="34" charset="0"/>
              </a:rPr>
              <a:t> more abundant in control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403" y="152400"/>
            <a:ext cx="673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large number of taxa are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associated </a:t>
            </a:r>
            <a:r>
              <a:rPr lang="en-US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6076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5" y="237508"/>
            <a:ext cx="106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version of the dataset is here..  (note this is a different taxonomic scheme than the published data…)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1150607"/>
            <a:ext cx="9271907" cy="47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005" y="11162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71 samples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2525" y="1567543"/>
            <a:ext cx="0" cy="45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608" y="78377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 genera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84519" y="950026"/>
            <a:ext cx="51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061914"/>
            <a:ext cx="1232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https://github.com/afodor/metagenomicsTools/blob/master/src/gamlssDemo/genusPivotedTaxaAsColumnsNormCaseContol.txt</a:t>
            </a:r>
          </a:p>
        </p:txBody>
      </p:sp>
    </p:spTree>
    <p:extLst>
      <p:ext uri="{BB962C8B-B14F-4D97-AF65-F5344CB8AC3E}">
        <p14:creationId xmlns:p14="http://schemas.microsoft.com/office/powerpoint/2010/main" val="36487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9" y="1330040"/>
            <a:ext cx="7806503" cy="3555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640" y="0"/>
            <a:ext cx="115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 as in the previous dataset, for each genus we can form a null hypothesis of no association with case/control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644" y="665020"/>
            <a:ext cx="31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set up much as before….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94460" y="4465124"/>
            <a:ext cx="130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12622" y="423949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will use a one-way ANOVA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(equivalent to a t-test with assumption of equal variance)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644" y="5438899"/>
            <a:ext cx="45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talk about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all those other tests in a bit!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4176" y="6173832"/>
            <a:ext cx="110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01895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403761"/>
            <a:ext cx="990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are taxa are in columns, but the same idea.  Walk through, build a model for each taxa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301" y="773093"/>
            <a:ext cx="118396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2: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ncol(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 = 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[,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</a:rPr>
              <a:t>isCase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("case",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pPr lvl="1"/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# other models are fit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myLm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lm( log10(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myFrame$bug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+ 0.00001)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myFrame$isCase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index &lt;-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-1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</a:rPr>
              <a:t>lmPValues</a:t>
            </a:r>
            <a:r>
              <a:rPr lang="en-US" dirty="0" smtClean="0">
                <a:latin typeface="Courier New" panose="02070309020205020404" pitchFamily="49" charset="0"/>
              </a:rPr>
              <a:t>[index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anova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)$"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(&gt;F)"[1]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names[index</a:t>
            </a:r>
            <a:r>
              <a:rPr lang="en-US" dirty="0">
                <a:latin typeface="Courier New" panose="02070309020205020404" pitchFamily="49" charset="0"/>
              </a:rPr>
              <a:t>] &lt;- names( 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# other models are fit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448302" y="3075709"/>
            <a:ext cx="1935678" cy="53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92094" y="3562598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linear model: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taxa = case/control + error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73288" y="3859481"/>
            <a:ext cx="581891" cy="89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4650" y="4711652"/>
            <a:ext cx="581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ANOVA to test the hypothesis that the case/control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is == 0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76" y="6173832"/>
            <a:ext cx="110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635488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896" y="261257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we look at all the p-values, there is strong evidence of a signature associated with disease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" y="1366404"/>
            <a:ext cx="5483617" cy="5393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8318" y="813830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smtClean="0"/>
              <a:t>lmPValues,breaks</a:t>
            </a:r>
            <a:r>
              <a:rPr lang="en-US" dirty="0" smtClean="0"/>
              <a:t>=30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19" y="1996106"/>
            <a:ext cx="5560025" cy="687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8904" y="1520042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show 32 taxa significant at a 10% FDR in this 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9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39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2949</Words>
  <Application>Microsoft Office PowerPoint</Application>
  <PresentationFormat>Widescreen</PresentationFormat>
  <Paragraphs>413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141</cp:revision>
  <dcterms:created xsi:type="dcterms:W3CDTF">2016-05-20T15:54:39Z</dcterms:created>
  <dcterms:modified xsi:type="dcterms:W3CDTF">2016-05-28T02:44:47Z</dcterms:modified>
</cp:coreProperties>
</file>