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22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urc.uncc.edu/educational-clusters/mamba-user-notes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-76200"/>
            <a:ext cx="7555658" cy="72943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 #8:</a:t>
            </a:r>
          </a:p>
          <a:p>
            <a:r>
              <a:rPr lang="en-US" dirty="0"/>
              <a:t>	Your task this week is to run something (pretty much anything) in</a:t>
            </a:r>
          </a:p>
          <a:p>
            <a:r>
              <a:rPr lang="en-US" dirty="0"/>
              <a:t>	parallel on the cluster.	</a:t>
            </a:r>
          </a:p>
          <a:p>
            <a:endParaRPr lang="en-US" dirty="0"/>
          </a:p>
          <a:p>
            <a:r>
              <a:rPr lang="en-US" dirty="0"/>
              <a:t>	If you are looking for a task, you could factor 10,000 integers </a:t>
            </a:r>
          </a:p>
          <a:p>
            <a:r>
              <a:rPr lang="en-US" dirty="0"/>
              <a:t>	(see lecture 12 – slide 10).  Make 100 jobs that factor 100 numbers</a:t>
            </a:r>
          </a:p>
          <a:p>
            <a:r>
              <a:rPr lang="en-US" dirty="0"/>
              <a:t>	each and dump the results to a text file.</a:t>
            </a:r>
          </a:p>
          <a:p>
            <a:endParaRPr lang="en-US" dirty="0"/>
          </a:p>
          <a:p>
            <a:r>
              <a:rPr lang="en-US" dirty="0"/>
              <a:t>	At lab next week (Nov. 1) , I will check to see how you did.</a:t>
            </a:r>
          </a:p>
          <a:p>
            <a:r>
              <a:rPr lang="en-US" dirty="0"/>
              <a:t>	The lab won’t be submitted by e-mail for this week.</a:t>
            </a:r>
          </a:p>
          <a:p>
            <a:endParaRPr lang="en-US" dirty="0"/>
          </a:p>
          <a:p>
            <a:r>
              <a:rPr lang="en-US" dirty="0"/>
              <a:t>	You can run the jobs in any way you want to, but they must</a:t>
            </a:r>
          </a:p>
          <a:p>
            <a:r>
              <a:rPr lang="en-US" dirty="0"/>
              <a:t>	be submitted through </a:t>
            </a:r>
            <a:r>
              <a:rPr lang="en-US" dirty="0" err="1"/>
              <a:t>qsub</a:t>
            </a:r>
            <a:r>
              <a:rPr lang="en-US" dirty="0"/>
              <a:t>.  There should be a non-trivial number</a:t>
            </a:r>
          </a:p>
          <a:p>
            <a:r>
              <a:rPr lang="en-US" dirty="0"/>
              <a:t>	of jobs run on the cluster.</a:t>
            </a:r>
          </a:p>
          <a:p>
            <a:endParaRPr lang="en-US" dirty="0"/>
          </a:p>
          <a:p>
            <a:r>
              <a:rPr lang="en-US" dirty="0"/>
              <a:t>For extra-credit:</a:t>
            </a:r>
          </a:p>
          <a:p>
            <a:r>
              <a:rPr lang="en-US" dirty="0"/>
              <a:t>	Run each job as a multi-threaded Java job.</a:t>
            </a:r>
          </a:p>
          <a:p>
            <a:r>
              <a:rPr lang="en-US" dirty="0"/>
              <a:t>	Make graphs to show is it faster to show the speed up running</a:t>
            </a:r>
          </a:p>
          <a:p>
            <a:r>
              <a:rPr lang="en-US" dirty="0"/>
              <a:t>	multiple jobs vs. multiple cores.   How much speed up is there from </a:t>
            </a:r>
          </a:p>
          <a:p>
            <a:r>
              <a:rPr lang="en-US" dirty="0"/>
              <a:t>	the extra CPUs on each core?  Are 8 cores 8 times faster than 1 core?</a:t>
            </a:r>
          </a:p>
          <a:p>
            <a:endParaRPr lang="en-US" dirty="0"/>
          </a:p>
          <a:p>
            <a:r>
              <a:rPr lang="en-US" dirty="0"/>
              <a:t>	Check the user notes here for how to request multiple CPUs:</a:t>
            </a:r>
          </a:p>
          <a:p>
            <a:r>
              <a:rPr lang="en-US" dirty="0">
                <a:hlinkClick r:id="rId2"/>
              </a:rPr>
              <a:t>https://urc.uncc.edu/educational-clusters/mamba-user-notes/</a:t>
            </a:r>
            <a:endParaRPr lang="en-US" dirty="0"/>
          </a:p>
          <a:p>
            <a:endParaRPr lang="en-US" dirty="0"/>
          </a:p>
          <a:p>
            <a:r>
              <a:rPr lang="en-US" dirty="0"/>
              <a:t>	Submit your code and graphs for the extra credit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</Words>
  <Application>Microsoft Office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afodor</cp:lastModifiedBy>
  <cp:revision>20</cp:revision>
  <dcterms:created xsi:type="dcterms:W3CDTF">2006-08-16T00:00:00Z</dcterms:created>
  <dcterms:modified xsi:type="dcterms:W3CDTF">2017-10-24T13:34:22Z</dcterms:modified>
</cp:coreProperties>
</file>