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1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866</Words>
  <Application>Microsoft Office PowerPoint</Application>
  <PresentationFormat>Widescreen</PresentationFormat>
  <Paragraphs>110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51</cp:revision>
  <dcterms:created xsi:type="dcterms:W3CDTF">2016-11-17T03:57:38Z</dcterms:created>
  <dcterms:modified xsi:type="dcterms:W3CDTF">2016-11-18T18:50:43Z</dcterms:modified>
</cp:coreProperties>
</file>