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" y="797687"/>
            <a:ext cx="6915150" cy="5286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657599" y="3087582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8245" y="275507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1410" y="49520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957" y="106876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904" y="819397"/>
            <a:ext cx="48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627" y="-59377"/>
            <a:ext cx="1155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make this multi-threaded?  Start (as usual) by making a Worker class. Not much will be shared between workers..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" y="279177"/>
            <a:ext cx="861060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75" y="2288379"/>
            <a:ext cx="4897891" cy="4262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38899" y="2208810"/>
            <a:ext cx="0" cy="447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74525" y="2196935"/>
            <a:ext cx="618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0148" y="4892634"/>
            <a:ext cx="2092533" cy="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9423" y="4447309"/>
            <a:ext cx="3350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everything here </a:t>
            </a:r>
          </a:p>
          <a:p>
            <a:r>
              <a:rPr lang="en-US" dirty="0"/>
              <a:t>is stack-confined up until the </a:t>
            </a:r>
          </a:p>
          <a:p>
            <a:r>
              <a:rPr lang="en-US" dirty="0"/>
              <a:t>drawing, which is confined to the </a:t>
            </a:r>
          </a:p>
          <a:p>
            <a:r>
              <a:rPr lang="en-US" dirty="0"/>
              <a:t>AWT thread and hence is single-</a:t>
            </a:r>
          </a:p>
          <a:p>
            <a:r>
              <a:rPr lang="en-US" dirty="0"/>
              <a:t>threaded!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9429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44" y="1060799"/>
            <a:ext cx="9156172" cy="4378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451263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semaphore remains a very easy to implement and flexible way to split work up between threads..</a:t>
            </a:r>
          </a:p>
        </p:txBody>
      </p:sp>
    </p:spTree>
    <p:extLst>
      <p:ext uri="{BB962C8B-B14F-4D97-AF65-F5344CB8AC3E}">
        <p14:creationId xmlns:p14="http://schemas.microsoft.com/office/powerpoint/2010/main" val="12176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517" y="320634"/>
            <a:ext cx="100078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(Just because it is bothering me….)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go to multi-threaded, there is no reason for each thread to share a Random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lose determinism so setting an initial seed won’t allow you to exactly reproduce the results).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still want to make sure each random has a unique seed (so we don’t want to use the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because two threads may be started within 10msecs of each other).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minimizes contention on the Random and slightly simplifies the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also still guarantees reproducibility if you run the Workers one at a time single threaded)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(won’t make a measurable difference, but was bothering me….)</a:t>
            </a:r>
          </a:p>
        </p:txBody>
      </p:sp>
    </p:spTree>
    <p:extLst>
      <p:ext uri="{BB962C8B-B14F-4D97-AF65-F5344CB8AC3E}">
        <p14:creationId xmlns:p14="http://schemas.microsoft.com/office/powerpoint/2010/main" val="355315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60754"/>
            <a:ext cx="888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61184"/>
            <a:ext cx="634365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25" y="1732621"/>
            <a:ext cx="8029575" cy="443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4437" y="615141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2062" y="57662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6411" y="1175658"/>
            <a:ext cx="9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9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44279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97" y="393083"/>
            <a:ext cx="8982323" cy="59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4" y="1008475"/>
            <a:ext cx="6338950" cy="516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17813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look at the ROC curves for a visual comparison…</a:t>
            </a:r>
          </a:p>
        </p:txBody>
      </p:sp>
    </p:spTree>
    <p:extLst>
      <p:ext uri="{BB962C8B-B14F-4D97-AF65-F5344CB8AC3E}">
        <p14:creationId xmlns:p14="http://schemas.microsoft.com/office/powerpoint/2010/main" val="110038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10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  <a:p>
            <a:r>
              <a:rPr lang="en-US" dirty="0"/>
              <a:t>Here the “</a:t>
            </a:r>
            <a:r>
              <a:rPr lang="en-US" dirty="0" err="1"/>
              <a:t>OneR</a:t>
            </a:r>
            <a:r>
              <a:rPr lang="en-US" dirty="0"/>
              <a:t>” algorithm does well…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03" y="1111421"/>
            <a:ext cx="5654858" cy="538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0" y="1111422"/>
            <a:ext cx="6061323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2" y="660876"/>
            <a:ext cx="5686180" cy="5859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106878"/>
            <a:ext cx="111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expand our classifier pool (commented out classifiers don’t work on binary data or don’t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constructors/parameter sets or otherwise threw an Exception…)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9910" y="6452167"/>
            <a:ext cx="11285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https://github.com/afodor/WekaExamples/blob/master/src/metaMergers/RunAllClassifiersVsAllDataLocal.java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58" y="5723906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got as far as L….)</a:t>
            </a:r>
          </a:p>
        </p:txBody>
      </p:sp>
    </p:spTree>
    <p:extLst>
      <p:ext uri="{BB962C8B-B14F-4D97-AF65-F5344CB8AC3E}">
        <p14:creationId xmlns:p14="http://schemas.microsoft.com/office/powerpoint/2010/main" val="247019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40" y="178131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our adenomas dataset at the genus level,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well…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758" y="6488668"/>
            <a:ext cx="951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https://github.com/afodor/WekaExamples/blob/master/src/metaMergers/plotAllVsAll.txt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" y="547463"/>
            <a:ext cx="7937170" cy="58484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422078" y="878774"/>
            <a:ext cx="308758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9" y="59377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more reliable across other datasets…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42912"/>
            <a:ext cx="8854478" cy="6067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372104" y="1330036"/>
            <a:ext cx="368135" cy="4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4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37" y="319087"/>
            <a:ext cx="9629775" cy="62198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55231" y="522514"/>
            <a:ext cx="534390" cy="6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8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70" y="804369"/>
            <a:ext cx="7668245" cy="5886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25" y="11876"/>
            <a:ext cx="1236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that have the words “boosting” or “Bagging” take a weighted average across many classifiers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(Random Forest does this as well).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often a good strategy for genomic (and metagenomics data)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51470" y="1484416"/>
            <a:ext cx="427512" cy="6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0" y="533731"/>
            <a:ext cx="7519419" cy="5748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87688" y="5284519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71462" y="514201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4" y="144325"/>
            <a:ext cx="5772521" cy="66739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20737" y="795647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78825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2603" y="1006205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36866" y="5262280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1995" y="5070764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78829" y="3503221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3223" y="3360718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1241" y="4665025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885" y="4522522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1517</Words>
  <Application>Microsoft Office PowerPoint</Application>
  <PresentationFormat>Widescreen</PresentationFormat>
  <Paragraphs>148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97</cp:revision>
  <dcterms:created xsi:type="dcterms:W3CDTF">2016-11-23T14:12:39Z</dcterms:created>
  <dcterms:modified xsi:type="dcterms:W3CDTF">2017-11-09T23:49:45Z</dcterms:modified>
</cp:coreProperties>
</file>