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316" r:id="rId34"/>
    <p:sldId id="291" r:id="rId35"/>
    <p:sldId id="317" r:id="rId36"/>
    <p:sldId id="295" r:id="rId37"/>
    <p:sldId id="296" r:id="rId38"/>
    <p:sldId id="297" r:id="rId39"/>
    <p:sldId id="298" r:id="rId40"/>
    <p:sldId id="314" r:id="rId41"/>
    <p:sldId id="299" r:id="rId42"/>
    <p:sldId id="300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do a two-sided test:</a:t>
            </a:r>
          </a:p>
          <a:p>
            <a:endParaRPr lang="en-US" dirty="0"/>
          </a:p>
          <a:p>
            <a:r>
              <a:rPr lang="en-US" dirty="0"/>
              <a:t>Every probability that is &lt;= the </a:t>
            </a:r>
            <a:r>
              <a:rPr lang="en-US" dirty="0" err="1"/>
              <a:t>prob</a:t>
            </a:r>
            <a:r>
              <a:rPr lang="en-US" dirty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area under p(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Observed: 1000 from A;</a:t>
            </a:r>
          </a:p>
          <a:p>
            <a:r>
              <a:rPr lang="en-US" dirty="0"/>
              <a:t>                  1500 from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finally, we can calculate the p(seeing 1000 reads in A) </a:t>
            </a:r>
          </a:p>
          <a:p>
            <a:r>
              <a:rPr lang="en-US" dirty="0"/>
              <a:t>(or, alternatively B as 1,500 reads) under the null hypothesis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estimate the variances associated with each sample?</a:t>
            </a:r>
          </a:p>
          <a:p>
            <a:r>
              <a:rPr lang="en-US" dirty="0"/>
              <a:t>We could use these formulas: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instead…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time, we saw how the negative binomial defines the mean and the variance</a:t>
            </a:r>
          </a:p>
          <a:p>
            <a:r>
              <a:rPr lang="en-US" dirty="0"/>
              <a:t>while (i) normalizing for different numbers of sequences per lane and (ii)</a:t>
            </a:r>
          </a:p>
          <a:p>
            <a:r>
              <a:rPr lang="en-US" dirty="0"/>
              <a:t>ensuring that the variance is always higher than the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once you have the mean and the variance for two conditions, how do you perform</a:t>
            </a:r>
          </a:p>
          <a:p>
            <a:r>
              <a:rPr lang="en-US" dirty="0"/>
              <a:t>gene by gene inference to generate p-values for the null hypothesis of no differential </a:t>
            </a:r>
          </a:p>
          <a:p>
            <a:r>
              <a:rPr lang="en-US" dirty="0"/>
              <a:t>expression?</a:t>
            </a:r>
          </a:p>
          <a:p>
            <a:endParaRPr lang="en-US" dirty="0"/>
          </a:p>
          <a:p>
            <a:r>
              <a:rPr lang="en-US" dirty="0"/>
              <a:t>We saw a simple way to do this in Lab #6, but </a:t>
            </a:r>
            <a:r>
              <a:rPr lang="en-US" dirty="0" err="1"/>
              <a:t>DeSeq’s</a:t>
            </a:r>
            <a:r>
              <a:rPr lang="en-US" dirty="0"/>
              <a:t> path is a little more complex..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as we have seen,</a:t>
            </a:r>
          </a:p>
          <a:p>
            <a:r>
              <a:rPr lang="en-US" dirty="0"/>
              <a:t>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20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20s are well correlated to each other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against a know mean and variance…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2004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variances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Sampling from a known mean and non-constant variance results in a uniform distribution of p-values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135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a case where in condition A I have 1,000 reads…</a:t>
            </a:r>
          </a:p>
          <a:p>
            <a:endParaRPr lang="en-US" dirty="0"/>
          </a:p>
          <a:p>
            <a:r>
              <a:rPr lang="en-US" dirty="0"/>
              <a:t>In condition B, I have 1,500 reads.</a:t>
            </a:r>
          </a:p>
          <a:p>
            <a:endParaRPr lang="en-US" dirty="0"/>
          </a:p>
          <a:p>
            <a:r>
              <a:rPr lang="en-US" dirty="0"/>
              <a:t>(Here we don’t consider replicate samples and we assume that the scaling factor </a:t>
            </a:r>
            <a:r>
              <a:rPr lang="en-US" dirty="0" err="1"/>
              <a:t>Sj</a:t>
            </a:r>
            <a:r>
              <a:rPr lang="en-US" dirty="0"/>
              <a:t> is</a:t>
            </a:r>
          </a:p>
          <a:p>
            <a:r>
              <a:rPr lang="en-US" dirty="0"/>
              <a:t>just 1 for all samples…)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9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(finally):  The normal distribution…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algorithm for inference….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null hypothesis that the distribution of the counts of the two conditions is the same.</a:t>
            </a:r>
          </a:p>
          <a:p>
            <a:endParaRPr lang="en-US" dirty="0"/>
          </a:p>
          <a:p>
            <a:r>
              <a:rPr lang="en-US" dirty="0"/>
              <a:t>	(1) Calculate the average number of sequences seen in both conditions…</a:t>
            </a:r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this is just </a:t>
            </a:r>
            <a:r>
              <a:rPr lang="en-US" dirty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/>
              <a:t>i is the index for the gene we are interested in</a:t>
            </a:r>
          </a:p>
          <a:p>
            <a:r>
              <a:rPr lang="en-US" dirty="0"/>
              <a:t>j is the experiment (</a:t>
            </a:r>
            <a:r>
              <a:rPr lang="en-US" dirty="0" err="1"/>
              <a:t>rna</a:t>
            </a:r>
            <a:r>
              <a:rPr lang="en-US" dirty="0"/>
              <a:t>-seq sample)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a scaling factor that corrects for different # of sequences in each sample</a:t>
            </a:r>
          </a:p>
          <a:p>
            <a:r>
              <a:rPr lang="en-US" dirty="0"/>
              <a:t>(but here let’s just assume that all samples have the same sequence depth so all </a:t>
            </a:r>
            <a:r>
              <a:rPr lang="en-US" dirty="0" err="1"/>
              <a:t>Sj</a:t>
            </a:r>
            <a:r>
              <a:rPr lang="en-US" dirty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radical simplification of the math that is actually done in the </a:t>
            </a:r>
            <a:r>
              <a:rPr lang="en-US" dirty="0" err="1"/>
              <a:t>DeSeq</a:t>
            </a:r>
            <a:r>
              <a:rPr lang="en-US" dirty="0"/>
              <a:t> paper</a:t>
            </a:r>
          </a:p>
          <a:p>
            <a:r>
              <a:rPr lang="en-US" dirty="0"/>
              <a:t>as multiple samples with </a:t>
            </a:r>
            <a:r>
              <a:rPr lang="en-US" dirty="0" err="1"/>
              <a:t>Sj</a:t>
            </a:r>
            <a:r>
              <a:rPr lang="en-US" dirty="0"/>
              <a:t> != 1 make things much more complicated..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 and B we calculate p and r under the null hypothesis.</a:t>
            </a:r>
          </a:p>
          <a:p>
            <a:r>
              <a:rPr lang="en-US" dirty="0"/>
              <a:t>Let’s say we have an estimate of the variance from both conditions…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5000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B: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6000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two sets of parameters, we can generate two PDFs under the null hypothesis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= the number of counts we observed in A</a:t>
            </a:r>
          </a:p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= the number of counts we observed in B</a:t>
            </a:r>
          </a:p>
          <a:p>
            <a:endParaRPr lang="en-US" dirty="0"/>
          </a:p>
          <a:p>
            <a:r>
              <a:rPr lang="en-US" dirty="0"/>
              <a:t>p(a) * p(b) =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a,</a:t>
            </a:r>
            <a:r>
              <a:rPr lang="en-US" dirty="0"/>
              <a:t> 416.666,0.25) *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b,</a:t>
            </a:r>
            <a:r>
              <a:rPr lang="en-US" dirty="0"/>
              <a:t> 328.94, 0.208333)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were a total of 2500 sequences we observed in A or B.</a:t>
            </a:r>
          </a:p>
          <a:p>
            <a:r>
              <a:rPr lang="en-US" dirty="0"/>
              <a:t>So to graph this out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2102</Words>
  <Application>Microsoft Office PowerPoint</Application>
  <PresentationFormat>On-screen Show (4:3)</PresentationFormat>
  <Paragraphs>304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76</cp:revision>
  <dcterms:created xsi:type="dcterms:W3CDTF">2006-08-16T00:00:00Z</dcterms:created>
  <dcterms:modified xsi:type="dcterms:W3CDTF">2018-02-24T16:32:24Z</dcterms:modified>
</cp:coreProperties>
</file>