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58" r:id="rId6"/>
    <p:sldId id="260" r:id="rId7"/>
    <p:sldId id="263" r:id="rId8"/>
    <p:sldId id="261" r:id="rId9"/>
    <p:sldId id="264" r:id="rId10"/>
    <p:sldId id="262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2A2-E3BE-4D8B-92E6-2D2DA0DE8B2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4816" y="469726"/>
            <a:ext cx="742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Reviewing multi-threaded designs from Assignment #7 (multi-threaded GUI…)</a:t>
            </a:r>
          </a:p>
        </p:txBody>
      </p:sp>
    </p:spTree>
    <p:extLst>
      <p:ext uri="{BB962C8B-B14F-4D97-AF65-F5344CB8AC3E}">
        <p14:creationId xmlns:p14="http://schemas.microsoft.com/office/powerpoint/2010/main" val="173991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91" y="794071"/>
            <a:ext cx="7594144" cy="52935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89123" y="795403"/>
            <a:ext cx="0" cy="58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65" y="6082449"/>
            <a:ext cx="2503301" cy="725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208" y="2361156"/>
            <a:ext cx="3008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action listeners are added</a:t>
            </a:r>
          </a:p>
          <a:p>
            <a:r>
              <a:rPr lang="en-US" dirty="0"/>
              <a:t>after construction…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108532" y="5956126"/>
            <a:ext cx="3367425" cy="1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2774" y="5361139"/>
            <a:ext cx="265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 off the calculation on </a:t>
            </a:r>
          </a:p>
          <a:p>
            <a:r>
              <a:rPr lang="en-US" dirty="0"/>
              <a:t>the non-AWT thread…</a:t>
            </a:r>
          </a:p>
        </p:txBody>
      </p:sp>
    </p:spTree>
    <p:extLst>
      <p:ext uri="{BB962C8B-B14F-4D97-AF65-F5344CB8AC3E}">
        <p14:creationId xmlns:p14="http://schemas.microsoft.com/office/powerpoint/2010/main" val="393669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24062"/>
            <a:ext cx="11201400" cy="2809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978" y="613775"/>
            <a:ext cx="897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cancel button just sets a flag (like cancel in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FutureTask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made sure the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cancel is volatile so that it will be visible across threads </a:t>
            </a:r>
          </a:p>
        </p:txBody>
      </p:sp>
    </p:spTree>
    <p:extLst>
      <p:ext uri="{BB962C8B-B14F-4D97-AF65-F5344CB8AC3E}">
        <p14:creationId xmlns:p14="http://schemas.microsoft.com/office/powerpoint/2010/main" val="297255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4" y="1815149"/>
            <a:ext cx="6642579" cy="417953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582444" y="3369503"/>
            <a:ext cx="1283918" cy="60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2937" y="3125243"/>
            <a:ext cx="619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might have called this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PrimeWorker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something like that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1453018"/>
            <a:ext cx="97076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95386" y="1315232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7030" y="275573"/>
            <a:ext cx="706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Worker class makes an immutable copy of the work that it has to do…</a:t>
            </a:r>
          </a:p>
        </p:txBody>
      </p:sp>
    </p:spTree>
    <p:extLst>
      <p:ext uri="{BB962C8B-B14F-4D97-AF65-F5344CB8AC3E}">
        <p14:creationId xmlns:p14="http://schemas.microsoft.com/office/powerpoint/2010/main" val="204361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33" y="356991"/>
            <a:ext cx="8768120" cy="6289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461" y="43841"/>
            <a:ext cx="500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part of the run method…  does the calculation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10589" y="1252603"/>
            <a:ext cx="921943" cy="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0110" y="1070976"/>
            <a:ext cx="489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is stack confined; make sure it doesn’t escape!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41310" y="1559490"/>
            <a:ext cx="795402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0589" y="1709803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the cancel with every number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23786" y="2893512"/>
            <a:ext cx="920663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1" y="3306872"/>
            <a:ext cx="2851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update twice a second!</a:t>
            </a:r>
          </a:p>
          <a:p>
            <a:r>
              <a:rPr lang="en-US" dirty="0"/>
              <a:t>Continuous updates will</a:t>
            </a:r>
          </a:p>
          <a:p>
            <a:r>
              <a:rPr lang="en-US" dirty="0"/>
              <a:t>freeze the AWT thread</a:t>
            </a:r>
          </a:p>
        </p:txBody>
      </p:sp>
    </p:spTree>
    <p:extLst>
      <p:ext uri="{BB962C8B-B14F-4D97-AF65-F5344CB8AC3E}">
        <p14:creationId xmlns:p14="http://schemas.microsoft.com/office/powerpoint/2010/main" val="354191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0" y="601248"/>
            <a:ext cx="10504284" cy="6227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8762" y="118997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part of the run method…. Show final results…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68027" y="958241"/>
            <a:ext cx="1096028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2949" y="764088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the input string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60499" y="4546948"/>
            <a:ext cx="419622" cy="11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5655" y="3883067"/>
            <a:ext cx="280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 immutable string</a:t>
            </a:r>
          </a:p>
          <a:p>
            <a:r>
              <a:rPr lang="en-US" dirty="0"/>
              <a:t>Back to the AWT thread….</a:t>
            </a:r>
          </a:p>
        </p:txBody>
      </p:sp>
    </p:spTree>
    <p:extLst>
      <p:ext uri="{BB962C8B-B14F-4D97-AF65-F5344CB8AC3E}">
        <p14:creationId xmlns:p14="http://schemas.microsoft.com/office/powerpoint/2010/main" val="12928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55" y="1080110"/>
            <a:ext cx="3958092" cy="20712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51980" y="1771750"/>
            <a:ext cx="1091405" cy="1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38" y="1287065"/>
            <a:ext cx="3114675" cy="16573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931074" y="2115740"/>
            <a:ext cx="1390389" cy="4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1419" y="275573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error message with invalid integer…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1" y="4281420"/>
            <a:ext cx="12192000" cy="20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2" y="941580"/>
            <a:ext cx="11183655" cy="51098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008329" y="5661764"/>
            <a:ext cx="1546964" cy="4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5607276" y="5599135"/>
            <a:ext cx="49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goes to the console, not the GUI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64071" y="795403"/>
            <a:ext cx="820455" cy="75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7157" y="52609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throws if not a valid integer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305" y="56368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 applications need to give information back to the users</a:t>
            </a:r>
          </a:p>
        </p:txBody>
      </p:sp>
    </p:spTree>
    <p:extLst>
      <p:ext uri="{BB962C8B-B14F-4D97-AF65-F5344CB8AC3E}">
        <p14:creationId xmlns:p14="http://schemas.microsoft.com/office/powerpoint/2010/main" val="212958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2" y="966854"/>
            <a:ext cx="11183655" cy="5109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8722" y="95278"/>
            <a:ext cx="647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are shown in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JoptionPane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message dialog….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10009" y="4740613"/>
            <a:ext cx="2094689" cy="3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7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8320" y="144050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dialogs are not always ideal for large amounts of information…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1" y="1471443"/>
            <a:ext cx="41324641" cy="1781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115" y="3560323"/>
            <a:ext cx="9619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“Ok” button is off my screen and I can’t get to it.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is effectively dead and has to be killed from task manager of kill -9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wrapped around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alternative (will give scroll bars…)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the dialog can take a long time to render, effectively making the application look frozen</a:t>
            </a:r>
          </a:p>
        </p:txBody>
      </p:sp>
    </p:spTree>
    <p:extLst>
      <p:ext uri="{BB962C8B-B14F-4D97-AF65-F5344CB8AC3E}">
        <p14:creationId xmlns:p14="http://schemas.microsoft.com/office/powerpoint/2010/main" val="324695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6" y="159513"/>
            <a:ext cx="6335947" cy="2036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6" y="2158206"/>
            <a:ext cx="8852170" cy="46997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897549" y="4721157"/>
            <a:ext cx="583660" cy="2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8239" y="4497740"/>
            <a:ext cx="68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not marked as thread safe – should be placed back 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AWT thread via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SwingUtilities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97549" y="3404681"/>
            <a:ext cx="1854740" cy="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403" y="493554"/>
            <a:ext cx="5259422" cy="754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6841" y="3236071"/>
            <a:ext cx="559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stack confined.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user hits “Choose Number” again, max can change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undefined results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3787" y="3715966"/>
            <a:ext cx="2114145" cy="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7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452" y="-18788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was able to “freeze” the program (although it didn’t always freeze…)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77" y="582459"/>
            <a:ext cx="8218422" cy="57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9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427"/>
            <a:ext cx="12192000" cy="3143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5014" y="130630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made a version that (I think) may address some of these issues…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014" y="6300298"/>
            <a:ext cx="11297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https://github.com/afodor/metagenomicsTools/blob/master/src/classExamples/gui/PrimeNumGen.java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848933" y="3115728"/>
            <a:ext cx="768973" cy="31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73491" y="3170142"/>
            <a:ext cx="19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 cancel flag</a:t>
            </a:r>
          </a:p>
        </p:txBody>
      </p:sp>
    </p:spTree>
    <p:extLst>
      <p:ext uri="{BB962C8B-B14F-4D97-AF65-F5344CB8AC3E}">
        <p14:creationId xmlns:p14="http://schemas.microsoft.com/office/powerpoint/2010/main" val="28334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13"/>
            <a:ext cx="12192000" cy="6542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5048" y="2048005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constructor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(because we will add the action listeners after construction)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58241" y="2198318"/>
            <a:ext cx="3751545" cy="56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9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380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38</cp:revision>
  <dcterms:created xsi:type="dcterms:W3CDTF">2016-11-11T18:07:05Z</dcterms:created>
  <dcterms:modified xsi:type="dcterms:W3CDTF">2016-11-12T19:41:36Z</dcterms:modified>
</cp:coreProperties>
</file>