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3" r:id="rId2"/>
    <p:sldId id="285" r:id="rId3"/>
    <p:sldId id="284" r:id="rId4"/>
    <p:sldId id="260" r:id="rId5"/>
    <p:sldId id="261" r:id="rId6"/>
    <p:sldId id="262" r:id="rId7"/>
    <p:sldId id="264" r:id="rId8"/>
    <p:sldId id="270" r:id="rId9"/>
    <p:sldId id="271" r:id="rId10"/>
    <p:sldId id="272" r:id="rId11"/>
    <p:sldId id="273" r:id="rId12"/>
    <p:sldId id="279" r:id="rId13"/>
    <p:sldId id="280" r:id="rId14"/>
    <p:sldId id="281" r:id="rId15"/>
    <p:sldId id="282" r:id="rId16"/>
    <p:sldId id="268" r:id="rId17"/>
    <p:sldId id="274" r:id="rId18"/>
    <p:sldId id="265" r:id="rId19"/>
    <p:sldId id="266" r:id="rId20"/>
    <p:sldId id="267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276D0-7933-4D90-ADFD-A25AB307371A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C0C90-E336-4F34-92CB-BE4D3A49E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Deadlock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4000" cy="601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7467600" cy="608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481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get a lot of great stuff with a </a:t>
            </a:r>
            <a:r>
              <a:rPr lang="en-US" dirty="0" err="1"/>
              <a:t>ReentrantLock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406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lock() works the </a:t>
            </a:r>
            <a:r>
              <a:rPr lang="en-US"/>
              <a:t>way synchronized does…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49966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6459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 thread is waiting for a lock, there is no way to interrupt it…</a:t>
            </a:r>
          </a:p>
          <a:p>
            <a:r>
              <a:rPr lang="en-US" dirty="0" err="1"/>
              <a:t>ReentrantLock</a:t>
            </a:r>
            <a:r>
              <a:rPr lang="en-US" dirty="0"/>
              <a:t>  offers an interruptible lock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7653337" cy="580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7002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synchronized is all or nothing.  Either you acquire the lock or block..</a:t>
            </a:r>
          </a:p>
          <a:p>
            <a:endParaRPr lang="en-US" dirty="0"/>
          </a:p>
          <a:p>
            <a:r>
              <a:rPr lang="en-US" dirty="0" err="1"/>
              <a:t>tryLock</a:t>
            </a:r>
            <a:r>
              <a:rPr lang="en-US" dirty="0"/>
              <a:t>() tries for the lock but doesn’t block if the lock can’t be obtained.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788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542925"/>
            <a:ext cx="8543925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76200"/>
            <a:ext cx="359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you can try and wait for a while…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14325"/>
            <a:ext cx="5000625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76200"/>
            <a:ext cx="472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This leads to another way to prevent deadlock…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657600" y="4419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3200400" y="5029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8600" y="4191000"/>
            <a:ext cx="3997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be careful here; </a:t>
            </a:r>
          </a:p>
          <a:p>
            <a:r>
              <a:rPr lang="en-US" dirty="0"/>
              <a:t>These must be called if you got the lock</a:t>
            </a:r>
          </a:p>
          <a:p>
            <a:r>
              <a:rPr lang="en-US" dirty="0"/>
              <a:t>but will throw if you don’t have the lock!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762000"/>
            <a:ext cx="319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get both locks,</a:t>
            </a:r>
          </a:p>
          <a:p>
            <a:r>
              <a:rPr lang="en-US" dirty="0"/>
              <a:t>release the locks and try again…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5257800"/>
            <a:ext cx="3436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stopTime</a:t>
            </a:r>
            <a:r>
              <a:rPr lang="en-US" dirty="0"/>
              <a:t> guards against “</a:t>
            </a:r>
            <a:r>
              <a:rPr lang="en-US" dirty="0" err="1"/>
              <a:t>livelock</a:t>
            </a:r>
            <a:r>
              <a:rPr lang="en-US" dirty="0"/>
              <a:t>”.</a:t>
            </a:r>
          </a:p>
          <a:p>
            <a:r>
              <a:rPr lang="en-US" dirty="0"/>
              <a:t>Give up after awhile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352801" y="54848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617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might think </a:t>
            </a:r>
            <a:r>
              <a:rPr lang="en-US" dirty="0" err="1"/>
              <a:t>ReentrantLock</a:t>
            </a:r>
            <a:r>
              <a:rPr lang="en-US" dirty="0"/>
              <a:t> is slower than synchronized but…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762000"/>
            <a:ext cx="4648200" cy="361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4800600"/>
            <a:ext cx="767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book argues to favor synchronized over </a:t>
            </a:r>
            <a:r>
              <a:rPr lang="en-US" dirty="0" err="1"/>
              <a:t>ReentrantLock</a:t>
            </a:r>
            <a:r>
              <a:rPr lang="en-US" dirty="0"/>
              <a:t> because it is simpler </a:t>
            </a:r>
          </a:p>
          <a:p>
            <a:r>
              <a:rPr lang="en-US" dirty="0"/>
              <a:t>(you don’t have to manage the unlock in a finally block)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323975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need to avoid “open calls”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781175"/>
            <a:ext cx="4714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457200"/>
            <a:ext cx="347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Returning to Deadlock (chapter 10)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471446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038600" y="1905000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setLocation</a:t>
            </a:r>
            <a:r>
              <a:rPr lang="en-US" dirty="0"/>
              <a:t>()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10200" y="2057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68917" y="1905000"/>
            <a:ext cx="12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Locks a Taxi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934200" y="2057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86950" y="2297668"/>
            <a:ext cx="21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Locks the Dispatcher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43400" y="5181600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getImage</a:t>
            </a:r>
            <a:r>
              <a:rPr lang="en-US" dirty="0"/>
              <a:t>()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62600" y="53340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089" y="5181600"/>
            <a:ext cx="21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Locks the Dispatcher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867400" y="5637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62800" y="1916668"/>
            <a:ext cx="172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notifyAvailable</a:t>
            </a:r>
            <a:r>
              <a:rPr lang="en-US" dirty="0"/>
              <a:t>()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0750" y="5486400"/>
            <a:ext cx="14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getLocation</a:t>
            </a:r>
            <a:r>
              <a:rPr lang="en-US" dirty="0"/>
              <a:t>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467600" y="57150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0187" y="5498068"/>
            <a:ext cx="124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Locks a taxi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" y="6400800"/>
            <a:ext cx="624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after the book pointed it out, this took me awhile to see :-\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to be confused with </a:t>
            </a:r>
            <a:r>
              <a:rPr lang="en-US" dirty="0" err="1"/>
              <a:t>Deathlok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6488668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http://marvel.com/universe/Deathlok_(Michael_Collins)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966" y="533401"/>
            <a:ext cx="5050834" cy="500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1" y="1"/>
            <a:ext cx="3048000" cy="462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://x.annihil.us/u/prod/marvel/i/mg/4/40/5328c9975ed4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4876800"/>
            <a:ext cx="1219200" cy="1830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5019675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10200" y="572869"/>
            <a:ext cx="3899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Fortunately, it is easy to avoid </a:t>
            </a:r>
          </a:p>
          <a:p>
            <a:r>
              <a:rPr lang="en-US" dirty="0"/>
              <a:t>these problems with open calls.</a:t>
            </a:r>
          </a:p>
          <a:p>
            <a:endParaRPr lang="en-US" dirty="0"/>
          </a:p>
          <a:p>
            <a:r>
              <a:rPr lang="en-US" dirty="0"/>
              <a:t>No need to hold the lock on taxi</a:t>
            </a:r>
          </a:p>
          <a:p>
            <a:r>
              <a:rPr lang="en-US" dirty="0"/>
              <a:t>once the destination has been checked.</a:t>
            </a:r>
          </a:p>
          <a:p>
            <a:endParaRPr lang="en-US" dirty="0"/>
          </a:p>
          <a:p>
            <a:r>
              <a:rPr lang="en-US" dirty="0"/>
              <a:t>We lose a little atomicity here..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2838271"/>
            <a:ext cx="3580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(Or better yet, use thread safe</a:t>
            </a:r>
          </a:p>
          <a:p>
            <a:r>
              <a:rPr lang="en-US" dirty="0"/>
              <a:t>collections rather than synchronized</a:t>
            </a:r>
          </a:p>
          <a:p>
            <a:r>
              <a:rPr lang="en-US" dirty="0"/>
              <a:t>locks to manage your data!)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066800"/>
            <a:ext cx="822936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easiest way to avoid deadlock.   </a:t>
            </a:r>
          </a:p>
          <a:p>
            <a:endParaRPr lang="en-US" dirty="0"/>
          </a:p>
          <a:p>
            <a:r>
              <a:rPr lang="en-US" dirty="0"/>
              <a:t>	Don’t hold more than one lock at a time.</a:t>
            </a:r>
          </a:p>
          <a:p>
            <a:r>
              <a:rPr lang="en-US" dirty="0"/>
              <a:t>	Immutable objects don’t need to be locked!</a:t>
            </a:r>
          </a:p>
          <a:p>
            <a:endParaRPr lang="en-US" dirty="0"/>
          </a:p>
          <a:p>
            <a:r>
              <a:rPr lang="en-US" dirty="0"/>
              <a:t>	Avoid open calls; try not to call new functions with the lock held.</a:t>
            </a:r>
          </a:p>
          <a:p>
            <a:r>
              <a:rPr lang="en-US" dirty="0"/>
              <a:t>	If that function tries to grab another lock, the potential is there for deadlock</a:t>
            </a:r>
          </a:p>
          <a:p>
            <a:endParaRPr lang="en-US" dirty="0"/>
          </a:p>
          <a:p>
            <a:r>
              <a:rPr lang="en-US" dirty="0"/>
              <a:t>	Methods like:</a:t>
            </a:r>
          </a:p>
          <a:p>
            <a:endParaRPr lang="en-US" dirty="0"/>
          </a:p>
          <a:p>
            <a:r>
              <a:rPr lang="en-US" dirty="0"/>
              <a:t>	public synchronized void </a:t>
            </a:r>
            <a:r>
              <a:rPr lang="en-US" dirty="0" err="1"/>
              <a:t>setVal</a:t>
            </a:r>
            <a:r>
              <a:rPr lang="en-US" dirty="0"/>
              <a:t>(double </a:t>
            </a:r>
            <a:r>
              <a:rPr lang="en-US" dirty="0" err="1"/>
              <a:t>newVal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this.val = </a:t>
            </a:r>
            <a:r>
              <a:rPr lang="en-US" dirty="0" err="1"/>
              <a:t>newVal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don’t make an open call and doesn’t hold a second lock</a:t>
            </a:r>
          </a:p>
          <a:p>
            <a:endParaRPr lang="en-US" dirty="0"/>
          </a:p>
          <a:p>
            <a:r>
              <a:rPr lang="en-US" dirty="0"/>
              <a:t>	If you have to hold multiple locks, consider a </a:t>
            </a:r>
            <a:r>
              <a:rPr lang="en-US" dirty="0" err="1"/>
              <a:t>ReentrantLock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87058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57912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http://www.tutorialspoint.com/java/java_thread_deadlock.htm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42672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"/>
            <a:ext cx="30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Deadlock is a vicious problem.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81000"/>
            <a:ext cx="48768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028700"/>
            <a:ext cx="547687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066800"/>
            <a:ext cx="51149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439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the </a:t>
            </a:r>
            <a:r>
              <a:rPr lang="en-US" dirty="0" err="1"/>
              <a:t>frowny</a:t>
            </a:r>
            <a:r>
              <a:rPr lang="en-US" dirty="0"/>
              <a:t> face?  (This is a tough one…)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066800"/>
            <a:ext cx="49815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90600" y="381000"/>
            <a:ext cx="315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ordering is not guaranteed!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200"/>
            <a:ext cx="539115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0" y="228600"/>
            <a:ext cx="364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avoid deadlock, force any two </a:t>
            </a:r>
          </a:p>
          <a:p>
            <a:r>
              <a:rPr lang="en-US" dirty="0"/>
              <a:t>Objects to always acquire the lock in </a:t>
            </a:r>
          </a:p>
          <a:p>
            <a:r>
              <a:rPr lang="en-US" dirty="0"/>
              <a:t>the same order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124200" y="5105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4876800"/>
            <a:ext cx="4666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degrade to single-thread performance,</a:t>
            </a:r>
          </a:p>
          <a:p>
            <a:r>
              <a:rPr lang="en-US" dirty="0"/>
              <a:t>but hash collisions are rare so there is not much</a:t>
            </a:r>
          </a:p>
          <a:p>
            <a:r>
              <a:rPr lang="en-US" dirty="0"/>
              <a:t>of a performance penalty…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2357" y="-76200"/>
            <a:ext cx="475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a better solution is hiding in Chapter 13….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276475"/>
            <a:ext cx="52959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14533" y="600075"/>
            <a:ext cx="9158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a little more complicated to use…</a:t>
            </a:r>
          </a:p>
          <a:p>
            <a:r>
              <a:rPr lang="en-US" dirty="0"/>
              <a:t>It is up to you to release the lock (doesn’t happen automatically on leaving a synchronized block)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476500"/>
            <a:ext cx="7924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609600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way more flexible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066800"/>
            <a:ext cx="62388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1960973" y="3273623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0573" y="3121223"/>
            <a:ext cx="360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Locking with synchronized can’t be interrupted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736193" y="4572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45793" y="4419600"/>
            <a:ext cx="313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Try the lock and return if you don’t get 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974192" y="5102423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83792" y="4950023"/>
            <a:ext cx="4026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Try the lock and return if you don’t get it after a time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743200" y="5562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0400" y="5410200"/>
            <a:ext cx="3919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 careful: this will throw if you don’t have the lock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800" y="21336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6248400"/>
            <a:ext cx="554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ReentrantLock</a:t>
            </a:r>
            <a:r>
              <a:rPr lang="en-US" dirty="0"/>
              <a:t> is an implementation of the interface 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490</Words>
  <Application>Microsoft Office PowerPoint</Application>
  <PresentationFormat>On-screen Show (4:3)</PresentationFormat>
  <Paragraphs>93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92</cp:revision>
  <dcterms:created xsi:type="dcterms:W3CDTF">2006-08-16T00:00:00Z</dcterms:created>
  <dcterms:modified xsi:type="dcterms:W3CDTF">2016-11-12T20:17:34Z</dcterms:modified>
</cp:coreProperties>
</file>