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2" y="249384"/>
            <a:ext cx="5233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826327" y="40376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97" y="6324048"/>
            <a:ext cx="1167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http://stackoverflow.com/questions/21147240/is-happens-before-relation-given-in-case-of-invokelater-or-invokeandwait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52" y="1345376"/>
            <a:ext cx="8203958" cy="4616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397" y="332509"/>
            <a:ext cx="809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I need to manually force the visibility?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Probably not, but the documentation is a bit unclear, so better safe than sorry.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(It is a very small performance hit to grab the lock twice….)</a:t>
            </a:r>
          </a:p>
        </p:txBody>
      </p:sp>
    </p:spTree>
    <p:extLst>
      <p:ext uri="{BB962C8B-B14F-4D97-AF65-F5344CB8AC3E}">
        <p14:creationId xmlns:p14="http://schemas.microsoft.com/office/powerpoint/2010/main" val="169390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943215"/>
            <a:ext cx="6008913" cy="3101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019" y="178131"/>
            <a:ext cx="945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write out the ROC data to a file if we want to use an alternative visualization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analysis platform….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92" y="3772085"/>
            <a:ext cx="69342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5" y="1483550"/>
            <a:ext cx="4876800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28" y="1264475"/>
            <a:ext cx="3314700" cy="408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2535" y="320635"/>
            <a:ext cx="1020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“distribution” variable shows how much confidence the predictor has in each prediction and 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order the ROC curve</a:t>
            </a:r>
          </a:p>
        </p:txBody>
      </p:sp>
    </p:spTree>
    <p:extLst>
      <p:ext uri="{BB962C8B-B14F-4D97-AF65-F5344CB8AC3E}">
        <p14:creationId xmlns:p14="http://schemas.microsoft.com/office/powerpoint/2010/main" val="10244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429" y="1600202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9660" y="1978225"/>
            <a:ext cx="228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229" y="2819402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17" y="106876"/>
            <a:ext cx="104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 reviewed in lab, an ROC curve is a efficient visualization to observe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528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2" y="137160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1407" y="1749623"/>
            <a:ext cx="319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1227" y="2819402"/>
            <a:ext cx="132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110070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28601"/>
            <a:ext cx="805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file contains data from 71 patients…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https://github.com/afodor/afodor.github.io/blob/master/classes/prog2016/pivoted_genusLogNormalWithMetadata.arff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1"/>
            <a:ext cx="7162800" cy="51913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810000" y="3962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1" y="3733800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 from PCR experiment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4800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4800600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did or did not have colorectal adenomas</a:t>
            </a:r>
          </a:p>
        </p:txBody>
      </p:sp>
    </p:spTree>
    <p:extLst>
      <p:ext uri="{BB962C8B-B14F-4D97-AF65-F5344CB8AC3E}">
        <p14:creationId xmlns:p14="http://schemas.microsoft.com/office/powerpoint/2010/main" val="39433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1"/>
            <a:ext cx="7924800" cy="3604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-7620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performs 10-fold cross validation…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5152" y="3429000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5034" y="4096987"/>
            <a:ext cx="519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remember the 10 fold cross validation code…</a:t>
            </a:r>
          </a:p>
        </p:txBody>
      </p:sp>
    </p:spTree>
    <p:extLst>
      <p:ext uri="{BB962C8B-B14F-4D97-AF65-F5344CB8AC3E}">
        <p14:creationId xmlns:p14="http://schemas.microsoft.com/office/powerpoint/2010/main" val="3424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30" y="11876"/>
            <a:ext cx="86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visualize the ROC code associated with this ten-fold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" y="511566"/>
            <a:ext cx="9086850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6" y="2274432"/>
            <a:ext cx="4895850" cy="445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056" y="25591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42839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3" y="308759"/>
            <a:ext cx="784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initial method just creates a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 and returns it…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3" y="968208"/>
            <a:ext cx="8526374" cy="4613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7397" y="5640780"/>
            <a:ext cx="10512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Nothing we haven’t seen many times before in this class.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just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(AWT component) that knows how to draw ROC curves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7" y="846981"/>
            <a:ext cx="6076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740167"/>
            <a:ext cx="7480620" cy="5815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660" y="83127"/>
            <a:ext cx="980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proceeds as before, building a classifier and testing it via ten-fold cross-validation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958940" y="5593278"/>
            <a:ext cx="7125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42714" y="545077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add a line for 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2865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7" y="448725"/>
            <a:ext cx="6727124" cy="6321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97" y="170087"/>
            <a:ext cx="6076950" cy="2476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225143" y="961901"/>
            <a:ext cx="154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21382" y="2719449"/>
            <a:ext cx="186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64530" y="1187534"/>
            <a:ext cx="5416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does the calculations of true positive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negative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the helper classes are stack confined,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do not make visibility guarantees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4483" y="5498276"/>
            <a:ext cx="86689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4509" y="5343896"/>
            <a:ext cx="524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write the plot; should happen on AWT thread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13216" y="3348842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7610" y="3206339"/>
            <a:ext cx="521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visibility to any other thread that grabs this 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748152" y="5021284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48796" y="4878781"/>
            <a:ext cx="387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AWT thread has full visibility</a:t>
            </a:r>
          </a:p>
        </p:txBody>
      </p:sp>
    </p:spTree>
    <p:extLst>
      <p:ext uri="{BB962C8B-B14F-4D97-AF65-F5344CB8AC3E}">
        <p14:creationId xmlns:p14="http://schemas.microsoft.com/office/powerpoint/2010/main" val="37216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400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28</cp:revision>
  <dcterms:created xsi:type="dcterms:W3CDTF">2016-11-23T14:12:39Z</dcterms:created>
  <dcterms:modified xsi:type="dcterms:W3CDTF">2016-11-23T17:47:02Z</dcterms:modified>
</cp:coreProperties>
</file>