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-76200" y="0"/>
            <a:ext cx="9281708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#7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In Java, make a GUI version of your amino acid quiz (Lab #3).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Your GUI should have: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for user’s to type in the answer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that shows how many right/wrong and the time left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“start quiz” and “cancel” buttons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time left should count down (in real-time)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quiz should end when the time left is 0 seconds.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		 The quiz should not terminate on a wrong answer</a:t>
            </a:r>
          </a:p>
          <a:p>
            <a:pPr eaLnBrk="1" hangingPunct="1"/>
            <a:r>
              <a:rPr lang="en-US" altLang="en-US" dirty="0"/>
              <a:t>		(unlike assignment #3) but keep track of # right and wrong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For extra-credit: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Repeat the GUI but in the chrome browser using </a:t>
            </a:r>
            <a:r>
              <a:rPr lang="en-US" altLang="en-US" dirty="0" err="1"/>
              <a:t>javascript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934670"/>
            <a:ext cx="929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on Wed, October 25</a:t>
            </a:r>
            <a:r>
              <a:rPr lang="en-US" baseline="30000" dirty="0"/>
              <a:t>th</a:t>
            </a:r>
            <a:r>
              <a:rPr lang="en-US" dirty="0"/>
              <a:t> before lab session.</a:t>
            </a:r>
          </a:p>
          <a:p>
            <a:r>
              <a:rPr lang="en-US" dirty="0"/>
              <a:t>Note that you have two weeks for this assignment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#7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31</cp:revision>
  <dcterms:created xsi:type="dcterms:W3CDTF">2006-08-16T00:00:00Z</dcterms:created>
  <dcterms:modified xsi:type="dcterms:W3CDTF">2017-10-10T22:35:48Z</dcterms:modified>
</cp:coreProperties>
</file>