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5" y="1080110"/>
            <a:ext cx="3958092" cy="20712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51980" y="1771750"/>
            <a:ext cx="1091405" cy="1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38" y="1287065"/>
            <a:ext cx="3114675" cy="1657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931074" y="2115740"/>
            <a:ext cx="1390389" cy="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1419" y="275573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error message with invalid integer…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1" y="4281420"/>
            <a:ext cx="12192000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0369"/>
            <a:ext cx="11183655" cy="5109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08329" y="5661764"/>
            <a:ext cx="1546964" cy="4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607276" y="5599135"/>
            <a:ext cx="49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goes to the console, not the GUI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4071" y="795403"/>
            <a:ext cx="820455" cy="75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7157" y="52609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throws if not a valid integer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305" y="5636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applications need to give information back to the users</a:t>
            </a:r>
          </a:p>
        </p:txBody>
      </p:sp>
    </p:spTree>
    <p:extLst>
      <p:ext uri="{BB962C8B-B14F-4D97-AF65-F5344CB8AC3E}">
        <p14:creationId xmlns:p14="http://schemas.microsoft.com/office/powerpoint/2010/main" val="212958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6854"/>
            <a:ext cx="11183655" cy="510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722" y="95278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are shown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JoptionPane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message dialog….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10009" y="4740613"/>
            <a:ext cx="2094689" cy="3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320" y="14405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dialogs are not always ideal for large amounts of information…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" y="1471443"/>
            <a:ext cx="41324641" cy="178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5" y="3560323"/>
            <a:ext cx="9619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“Ok” button is off my screen and I can’t get to 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is effectively dead and has to be killed from task manager of kill -9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wrapped around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alternative (will give scroll bars…)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the dialog can take a long time to render, effectively making the application look frozen</a:t>
            </a:r>
          </a:p>
        </p:txBody>
      </p:sp>
    </p:spTree>
    <p:extLst>
      <p:ext uri="{BB962C8B-B14F-4D97-AF65-F5344CB8AC3E}">
        <p14:creationId xmlns:p14="http://schemas.microsoft.com/office/powerpoint/2010/main" val="32469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" y="159513"/>
            <a:ext cx="6335947" cy="203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" y="2158206"/>
            <a:ext cx="8852170" cy="46997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897549" y="4721157"/>
            <a:ext cx="58366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8239" y="4497740"/>
            <a:ext cx="68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not marked as thread safe – should be placed back 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AWT thread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SwingUtilities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97549" y="3404681"/>
            <a:ext cx="1854740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03" y="493554"/>
            <a:ext cx="5259422" cy="754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6841" y="3236071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stack confined.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user hits “Choose Number” again, max can change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undefined results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3787" y="3715966"/>
            <a:ext cx="2114145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14" y="13063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made a version that (I think) may address some of these issues…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5014" y="6300298"/>
            <a:ext cx="11297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https://github.com/afodor/metagenomicsTools/blob/master/src/classExamples/gui/PrimeNumGen.java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4" y="881494"/>
            <a:ext cx="7134843" cy="41937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118265" y="2802577"/>
            <a:ext cx="807522" cy="1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8291" y="2838203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 cancel tag</a:t>
            </a:r>
          </a:p>
        </p:txBody>
      </p:sp>
    </p:spTree>
    <p:extLst>
      <p:ext uri="{BB962C8B-B14F-4D97-AF65-F5344CB8AC3E}">
        <p14:creationId xmlns:p14="http://schemas.microsoft.com/office/powerpoint/2010/main" val="283340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9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12</cp:revision>
  <dcterms:created xsi:type="dcterms:W3CDTF">2016-11-11T18:07:05Z</dcterms:created>
  <dcterms:modified xsi:type="dcterms:W3CDTF">2016-11-12T02:04:51Z</dcterms:modified>
</cp:coreProperties>
</file>