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fodor.github.io/sampleSeqs.zip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381000" y="0"/>
            <a:ext cx="10470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#6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Wed, October 4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6FE74-4B81-48B4-A2C5-6BC787E591D7}"/>
              </a:ext>
            </a:extLst>
          </p:cNvPr>
          <p:cNvSpPr txBox="1"/>
          <p:nvPr/>
        </p:nvSpPr>
        <p:spPr>
          <a:xfrm>
            <a:off x="838200" y="457200"/>
            <a:ext cx="77851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continue to work on using Map abstractions to “reduce” sequence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more manageable data representations.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week, we start with this file…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http://afodor.github.io/sampleSeqs.zip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unzip this file it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where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name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token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header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39796-A436-4F32-BA66-C1C4449B1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276600"/>
            <a:ext cx="7886700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F274A-92EF-478E-A992-0B45A8671221}"/>
              </a:ext>
            </a:extLst>
          </p:cNvPr>
          <p:cNvSpPr txBox="1"/>
          <p:nvPr/>
        </p:nvSpPr>
        <p:spPr>
          <a:xfrm>
            <a:off x="609600" y="5334000"/>
            <a:ext cx="651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(So these sequences would belong to samples S_U, S_64 and S_DH)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D139D-A59D-4FDC-99F3-C2FA3152BC97}"/>
              </a:ext>
            </a:extLst>
          </p:cNvPr>
          <p:cNvSpPr txBox="1"/>
          <p:nvPr/>
        </p:nvSpPr>
        <p:spPr>
          <a:xfrm>
            <a:off x="457200" y="457200"/>
            <a:ext cx="8622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week, we want to take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and produce a reduced view.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be a spreadsheet counting the number of times we’ve seen each unique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with the DNA sequences as column headers and the samples as rows…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our output should look like this…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BFA41-5F6A-451F-9B3D-B2F9B127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35313" cy="24778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C35D4-3B67-4389-AAFA-A2BDF37D78E9}"/>
              </a:ext>
            </a:extLst>
          </p:cNvPr>
          <p:cNvSpPr txBox="1"/>
          <p:nvPr/>
        </p:nvSpPr>
        <p:spPr>
          <a:xfrm>
            <a:off x="304800" y="4800600"/>
            <a:ext cx="842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file should be tab delimited (“\t”) with newlines (“\n”) at the end.</a:t>
            </a:r>
          </a:p>
          <a:p>
            <a:r>
              <a:rPr lang="en-US" dirty="0"/>
              <a:t>The samples should be sorted alphabetically.</a:t>
            </a:r>
          </a:p>
          <a:p>
            <a:r>
              <a:rPr lang="en-US" dirty="0"/>
              <a:t>The sequences should be in the order we first encountered the sequence in the 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B958F-EC2A-40B6-8931-D977D7AC4825}"/>
              </a:ext>
            </a:extLst>
          </p:cNvPr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Wed, October 4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3"/>
              </a:rPr>
              <a:t>afodor@uncc.edu</a:t>
            </a:r>
            <a:r>
              <a:rPr lang="en-US" dirty="0"/>
              <a:t> with subject Lab #6</a:t>
            </a:r>
          </a:p>
        </p:txBody>
      </p:sp>
    </p:spTree>
    <p:extLst>
      <p:ext uri="{BB962C8B-B14F-4D97-AF65-F5344CB8AC3E}">
        <p14:creationId xmlns:p14="http://schemas.microsoft.com/office/powerpoint/2010/main" val="229349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894F1A-309C-4683-8B8B-D1B5CC8256BA}"/>
              </a:ext>
            </a:extLst>
          </p:cNvPr>
          <p:cNvSpPr/>
          <p:nvPr/>
        </p:nvSpPr>
        <p:spPr>
          <a:xfrm>
            <a:off x="228600" y="6238656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on Wed, October 4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0FDF0-8EC5-4CD3-B8FD-6440F86702F5}"/>
              </a:ext>
            </a:extLst>
          </p:cNvPr>
          <p:cNvSpPr txBox="1"/>
          <p:nvPr/>
        </p:nvSpPr>
        <p:spPr>
          <a:xfrm>
            <a:off x="457200" y="152400"/>
            <a:ext cx="84562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Things to consider…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You might wish to consider a data structure like</a:t>
            </a:r>
          </a:p>
          <a:p>
            <a:endParaRPr lang="en-US" dirty="0"/>
          </a:p>
          <a:p>
            <a:r>
              <a:rPr lang="en-US" dirty="0"/>
              <a:t>Map&lt;String, Map&lt;</a:t>
            </a:r>
            <a:r>
              <a:rPr lang="en-US" dirty="0" err="1"/>
              <a:t>String,Integer</a:t>
            </a:r>
            <a:r>
              <a:rPr lang="en-US" dirty="0"/>
              <a:t>&gt;&gt;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the outer key is the DNA sequence and the inner key is the sample Id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(and the inner value is the number of times that sequence has been seen in that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Don’t forget to re-use your static factory method from lab #4 that produces 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as a starting point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Don’t forget to call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writer.flush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writer.close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on your output stream when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finished writing the output file.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(4) You can just send me/check in your code (I don’t need the data files your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reads in or produces)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7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428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25</cp:revision>
  <dcterms:created xsi:type="dcterms:W3CDTF">2006-08-16T00:00:00Z</dcterms:created>
  <dcterms:modified xsi:type="dcterms:W3CDTF">2017-09-26T17:29:54Z</dcterms:modified>
</cp:coreProperties>
</file>