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8C3-AB64-4198-A259-5325705B15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F44C-66DE-47A0-9AA7-EFF3B79B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rkdorffer.com/jspspecs/images/scenario2.jp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4544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384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F0F3-1A64-4DE0-A91A-F5C93B17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635149"/>
            <a:ext cx="10586720" cy="538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72980-1A64-412C-8819-DF0AE8D685D2}"/>
              </a:ext>
            </a:extLst>
          </p:cNvPr>
          <p:cNvSpPr txBox="1"/>
          <p:nvPr/>
        </p:nvSpPr>
        <p:spPr>
          <a:xfrm>
            <a:off x="1219200" y="172720"/>
            <a:ext cx="995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allow for an inner function to see an outer function’s scope after the outer function </a:t>
            </a:r>
            <a:r>
              <a:rPr lang="en-US"/>
              <a:t>has exited…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AECF-7670-4DD8-8202-0A959AE2D705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1814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AC7B8-A8C2-47F5-9161-03914FCA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8" y="397096"/>
            <a:ext cx="10477183" cy="58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FBFA8-4397-4ECC-897D-ED1CD9EEB857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40820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005B-90B4-423D-BC39-83FC5B7A8603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C706-889C-4BF9-9E98-7786CD6FAFA2}"/>
              </a:ext>
            </a:extLst>
          </p:cNvPr>
          <p:cNvSpPr txBox="1"/>
          <p:nvPr/>
        </p:nvSpPr>
        <p:spPr>
          <a:xfrm>
            <a:off x="706120" y="254000"/>
            <a:ext cx="901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attach a function to each item it a list with closures, the easiest way is with “let”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34B3-8298-45A6-9A8E-2DCEDC3E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29593"/>
            <a:ext cx="9448800" cy="48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7DE78-8545-4F10-8BCA-91FAD6883876}"/>
              </a:ext>
            </a:extLst>
          </p:cNvPr>
          <p:cNvSpPr txBox="1"/>
          <p:nvPr/>
        </p:nvSpPr>
        <p:spPr>
          <a:xfrm>
            <a:off x="650240" y="71120"/>
            <a:ext cx="761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you kind of have to tie yourself in knots to find an appropriate scope…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04D2E-242D-463C-B215-0BEE6E9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5" y="567485"/>
            <a:ext cx="9236579" cy="5950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CD741-EC3A-4704-AC27-E0DEF5ADD122}"/>
              </a:ext>
            </a:extLst>
          </p:cNvPr>
          <p:cNvSpPr/>
          <p:nvPr/>
        </p:nvSpPr>
        <p:spPr>
          <a:xfrm>
            <a:off x="3418840" y="645863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</p:spTree>
    <p:extLst>
      <p:ext uri="{BB962C8B-B14F-4D97-AF65-F5344CB8AC3E}">
        <p14:creationId xmlns:p14="http://schemas.microsoft.com/office/powerpoint/2010/main" val="1860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244A8-AA9C-41BB-AC45-7FD879CBF8F4}"/>
              </a:ext>
            </a:extLst>
          </p:cNvPr>
          <p:cNvSpPr txBox="1"/>
          <p:nvPr/>
        </p:nvSpPr>
        <p:spPr>
          <a:xfrm>
            <a:off x="695960" y="15240"/>
            <a:ext cx="863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can be used to make functions have the equivalent of private instance variables….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991AE-FD71-4355-87D6-80E5EFA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" y="396240"/>
            <a:ext cx="10055706" cy="599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33D71-847D-42B5-90DC-C29229D1100E}"/>
              </a:ext>
            </a:extLst>
          </p:cNvPr>
          <p:cNvSpPr txBox="1"/>
          <p:nvPr/>
        </p:nvSpPr>
        <p:spPr>
          <a:xfrm>
            <a:off x="1117600" y="6421120"/>
            <a:ext cx="30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ninjas</a:t>
            </a:r>
          </a:p>
        </p:txBody>
      </p:sp>
    </p:spTree>
    <p:extLst>
      <p:ext uri="{BB962C8B-B14F-4D97-AF65-F5344CB8AC3E}">
        <p14:creationId xmlns:p14="http://schemas.microsoft.com/office/powerpoint/2010/main" val="26706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4770F-3B4E-4696-AF27-F5B00113EFCC}"/>
              </a:ext>
            </a:extLst>
          </p:cNvPr>
          <p:cNvSpPr txBox="1"/>
          <p:nvPr/>
        </p:nvSpPr>
        <p:spPr>
          <a:xfrm>
            <a:off x="130628" y="83128"/>
            <a:ext cx="91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we (sort of) had closures in Java (but the inner functions could only access final data…)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682A-480A-41F6-9BDA-3A260F4E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47" y="404563"/>
            <a:ext cx="4248016" cy="2944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97B6C-842D-4D12-99DC-F51A67C2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25" y="1756834"/>
            <a:ext cx="5600700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0AC70-B613-4E53-B348-45E9C56756D1}"/>
              </a:ext>
            </a:extLst>
          </p:cNvPr>
          <p:cNvSpPr txBox="1"/>
          <p:nvPr/>
        </p:nvSpPr>
        <p:spPr>
          <a:xfrm>
            <a:off x="1757546" y="3145372"/>
            <a:ext cx="92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inner class has access to x, but Java requires that x be final or “effectively final”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B6B77-7572-4DBB-85BD-0CFB2989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13" y="3957946"/>
            <a:ext cx="4257675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E7F6C-0190-4550-BD6C-C84AF325A3BB}"/>
              </a:ext>
            </a:extLst>
          </p:cNvPr>
          <p:cNvSpPr txBox="1"/>
          <p:nvPr/>
        </p:nvSpPr>
        <p:spPr>
          <a:xfrm>
            <a:off x="4630217" y="495438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compiles fine…</a:t>
            </a:r>
          </a:p>
        </p:txBody>
      </p:sp>
    </p:spTree>
    <p:extLst>
      <p:ext uri="{BB962C8B-B14F-4D97-AF65-F5344CB8AC3E}">
        <p14:creationId xmlns:p14="http://schemas.microsoft.com/office/powerpoint/2010/main" val="180536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CBA97-ECEB-4826-A78C-4310300E4FE9}"/>
              </a:ext>
            </a:extLst>
          </p:cNvPr>
          <p:cNvSpPr txBox="1"/>
          <p:nvPr/>
        </p:nvSpPr>
        <p:spPr>
          <a:xfrm>
            <a:off x="822960" y="34036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D0825-9976-4E6D-BD80-6F9EC280F175}"/>
              </a:ext>
            </a:extLst>
          </p:cNvPr>
          <p:cNvCxnSpPr/>
          <p:nvPr/>
        </p:nvCxnSpPr>
        <p:spPr>
          <a:xfrm flipH="1">
            <a:off x="3601720" y="108204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4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FFE79-2988-4670-AF26-46758DEE4D06}"/>
              </a:ext>
            </a:extLst>
          </p:cNvPr>
          <p:cNvSpPr txBox="1"/>
          <p:nvPr/>
        </p:nvSpPr>
        <p:spPr>
          <a:xfrm>
            <a:off x="751840" y="228600"/>
            <a:ext cx="9494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does not allow multiple threads to share access to mutable data.</a:t>
            </a:r>
          </a:p>
          <a:p>
            <a:endParaRPr lang="en-US" dirty="0"/>
          </a:p>
          <a:p>
            <a:r>
              <a:rPr lang="en-US" dirty="0"/>
              <a:t>There is no equivalent to new Thread().start().</a:t>
            </a:r>
          </a:p>
          <a:p>
            <a:endParaRPr lang="en-US" dirty="0"/>
          </a:p>
          <a:p>
            <a:r>
              <a:rPr lang="en-US" dirty="0"/>
              <a:t>There are no Semaphores or other methods for </a:t>
            </a:r>
            <a:r>
              <a:rPr lang="en-US" dirty="0" err="1"/>
              <a:t>co-ordinating</a:t>
            </a:r>
            <a:r>
              <a:rPr lang="en-US" dirty="0"/>
              <a:t> multiple threads.</a:t>
            </a:r>
          </a:p>
          <a:p>
            <a:endParaRPr lang="en-US" dirty="0"/>
          </a:p>
          <a:p>
            <a:r>
              <a:rPr lang="en-US" dirty="0"/>
              <a:t>“Everything is multi-threaded except your code”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javascript</a:t>
            </a:r>
            <a:r>
              <a:rPr lang="en-US" dirty="0"/>
              <a:t> can still manage multiple events via the use of closures and callback functions…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EA5B0-2611-4557-B562-17B641B9EB0E}"/>
              </a:ext>
            </a:extLst>
          </p:cNvPr>
          <p:cNvSpPr txBox="1"/>
          <p:nvPr/>
        </p:nvSpPr>
        <p:spPr>
          <a:xfrm>
            <a:off x="314960" y="-5080"/>
            <a:ext cx="841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skeleton server that allows each client to have an associated state (via closures)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0191-E514-4A7F-A3D7-E51090F2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" y="365760"/>
            <a:ext cx="8893749" cy="5295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C7DFAA-AB75-4FCF-B82B-0401F8FCA6D2}"/>
              </a:ext>
            </a:extLst>
          </p:cNvPr>
          <p:cNvCxnSpPr/>
          <p:nvPr/>
        </p:nvCxnSpPr>
        <p:spPr>
          <a:xfrm flipH="1">
            <a:off x="8728738" y="3886200"/>
            <a:ext cx="132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E3FF9-2342-4B8F-973A-A539A79AD9DB}"/>
              </a:ext>
            </a:extLst>
          </p:cNvPr>
          <p:cNvSpPr txBox="1"/>
          <p:nvPr/>
        </p:nvSpPr>
        <p:spPr>
          <a:xfrm>
            <a:off x="10038080" y="370332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local </a:t>
            </a:r>
          </a:p>
          <a:p>
            <a:r>
              <a:rPr lang="en-US" dirty="0"/>
              <a:t>variables via closures</a:t>
            </a:r>
          </a:p>
        </p:txBody>
      </p:sp>
    </p:spTree>
    <p:extLst>
      <p:ext uri="{BB962C8B-B14F-4D97-AF65-F5344CB8AC3E}">
        <p14:creationId xmlns:p14="http://schemas.microsoft.com/office/powerpoint/2010/main" val="276645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FAD5E-A59F-4759-8470-8B4959BC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187960"/>
            <a:ext cx="4999990" cy="198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80E9-6340-4639-8E8E-EFD3D977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29" y="4460240"/>
            <a:ext cx="4999987" cy="198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93F22-D805-4ED7-8C98-0F553AE6E5BB}"/>
              </a:ext>
            </a:extLst>
          </p:cNvPr>
          <p:cNvCxnSpPr>
            <a:cxnSpLocks/>
          </p:cNvCxnSpPr>
          <p:nvPr/>
        </p:nvCxnSpPr>
        <p:spPr>
          <a:xfrm flipH="1">
            <a:off x="4221480" y="817880"/>
            <a:ext cx="2350769" cy="135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71DBE-A7DD-45BC-83AF-EE175BDAEEE2}"/>
              </a:ext>
            </a:extLst>
          </p:cNvPr>
          <p:cNvCxnSpPr>
            <a:cxnSpLocks/>
          </p:cNvCxnSpPr>
          <p:nvPr/>
        </p:nvCxnSpPr>
        <p:spPr>
          <a:xfrm flipH="1" flipV="1">
            <a:off x="3840480" y="3906520"/>
            <a:ext cx="2255520" cy="14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E24ECA-FBEC-4CCA-8963-28730CCA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" y="2209994"/>
            <a:ext cx="3924301" cy="1557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B4E21-AEDB-4C72-BA6A-4408F3C7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09" y="2324100"/>
            <a:ext cx="4999987" cy="19895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0ED01-C899-4BB1-B65C-3FCFB7E16C6F}"/>
              </a:ext>
            </a:extLst>
          </p:cNvPr>
          <p:cNvCxnSpPr/>
          <p:nvPr/>
        </p:nvCxnSpPr>
        <p:spPr>
          <a:xfrm flipH="1" flipV="1">
            <a:off x="4257040" y="3114040"/>
            <a:ext cx="201676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7437D5-66CD-44E4-B951-F5A8A9D7C6A3}"/>
              </a:ext>
            </a:extLst>
          </p:cNvPr>
          <p:cNvSpPr txBox="1"/>
          <p:nvPr/>
        </p:nvSpPr>
        <p:spPr>
          <a:xfrm>
            <a:off x="441960" y="42164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the closure, each client can have its own state…</a:t>
            </a:r>
          </a:p>
        </p:txBody>
      </p:sp>
    </p:spTree>
    <p:extLst>
      <p:ext uri="{BB962C8B-B14F-4D97-AF65-F5344CB8AC3E}">
        <p14:creationId xmlns:p14="http://schemas.microsoft.com/office/powerpoint/2010/main" val="55049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1072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javacript</a:t>
            </a:r>
            <a:r>
              <a:rPr lang="en-US" dirty="0"/>
              <a:t> has two scopes: “local” and “global”</a:t>
            </a:r>
          </a:p>
          <a:p>
            <a:r>
              <a:rPr lang="en-US" dirty="0"/>
              <a:t>Block level scope is created by the “let” keyboard (in recent versions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We’ve seen global scope has different names in different environments (global in node; window in the browser…)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1469569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3CA1B-30D8-4E4B-B2DD-B48214B3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51" y="1530795"/>
            <a:ext cx="6634526" cy="454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16802-128B-4783-952A-4240FF36E138}"/>
              </a:ext>
            </a:extLst>
          </p:cNvPr>
          <p:cNvSpPr txBox="1"/>
          <p:nvPr/>
        </p:nvSpPr>
        <p:spPr>
          <a:xfrm>
            <a:off x="746760" y="416560"/>
            <a:ext cx="100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event loop runs single-threaded and waits for something to happen via a callback function…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4CA18-ADC8-4F08-BE4A-6A1EF095500D}"/>
              </a:ext>
            </a:extLst>
          </p:cNvPr>
          <p:cNvSpPr txBox="1"/>
          <p:nvPr/>
        </p:nvSpPr>
        <p:spPr>
          <a:xfrm>
            <a:off x="1056904" y="6222670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Node.js: the right way</a:t>
            </a:r>
          </a:p>
        </p:txBody>
      </p:sp>
    </p:spTree>
    <p:extLst>
      <p:ext uri="{BB962C8B-B14F-4D97-AF65-F5344CB8AC3E}">
        <p14:creationId xmlns:p14="http://schemas.microsoft.com/office/powerpoint/2010/main" val="16622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00200"/>
            <a:ext cx="5429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5943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http://www.kirkdorffer.com/jspspecs/images/scenario2.jpg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1" y="533400"/>
            <a:ext cx="761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this to the java/servlet web cycle where each request to a servlet can </a:t>
            </a:r>
          </a:p>
          <a:p>
            <a:r>
              <a:rPr lang="en-US" dirty="0"/>
              <a:t>(potentially) start a new thread…</a:t>
            </a:r>
          </a:p>
        </p:txBody>
      </p:sp>
    </p:spTree>
    <p:extLst>
      <p:ext uri="{BB962C8B-B14F-4D97-AF65-F5344CB8AC3E}">
        <p14:creationId xmlns:p14="http://schemas.microsoft.com/office/powerpoint/2010/main" val="136921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AE749F-0CFA-44AE-AEB6-867161D5479C}"/>
              </a:ext>
            </a:extLst>
          </p:cNvPr>
          <p:cNvCxnSpPr/>
          <p:nvPr/>
        </p:nvCxnSpPr>
        <p:spPr>
          <a:xfrm>
            <a:off x="6085840" y="289560"/>
            <a:ext cx="0" cy="567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D66D13-D7F5-4894-82EC-220FA7A85AAD}"/>
              </a:ext>
            </a:extLst>
          </p:cNvPr>
          <p:cNvSpPr txBox="1"/>
          <p:nvPr/>
        </p:nvSpPr>
        <p:spPr>
          <a:xfrm>
            <a:off x="1275080" y="60960"/>
            <a:ext cx="42414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Synchronous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  <a:p>
            <a:endParaRPr lang="en-US" dirty="0"/>
          </a:p>
          <a:p>
            <a:r>
              <a:rPr lang="en-US" dirty="0"/>
              <a:t>Asynchronous serving- </a:t>
            </a:r>
          </a:p>
          <a:p>
            <a:r>
              <a:rPr lang="en-US" dirty="0"/>
              <a:t>Slow things must be relegated to a server</a:t>
            </a:r>
          </a:p>
          <a:p>
            <a:r>
              <a:rPr lang="en-US" dirty="0"/>
              <a:t>or background process or otherwise off the</a:t>
            </a:r>
          </a:p>
          <a:p>
            <a:r>
              <a:rPr lang="en-US" dirty="0"/>
              <a:t>event loop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D52A8-ABD1-4D4D-A765-12760D3A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71" y="2809240"/>
            <a:ext cx="4022670" cy="2753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BD054-834B-4D33-BE2A-1C54C88F6E2B}"/>
              </a:ext>
            </a:extLst>
          </p:cNvPr>
          <p:cNvSpPr txBox="1"/>
          <p:nvPr/>
        </p:nvSpPr>
        <p:spPr>
          <a:xfrm>
            <a:off x="1026160" y="5334000"/>
            <a:ext cx="4805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slow things gets done, call back </a:t>
            </a:r>
          </a:p>
          <a:p>
            <a:r>
              <a:rPr lang="en-US" dirty="0"/>
              <a:t>To the asynchronous event loop.</a:t>
            </a:r>
          </a:p>
          <a:p>
            <a:endParaRPr lang="en-US" dirty="0"/>
          </a:p>
          <a:p>
            <a:r>
              <a:rPr lang="en-US" dirty="0"/>
              <a:t>None of your code in the event loop should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A9780-1CC9-4776-8C4C-40BF1EB7218D}"/>
              </a:ext>
            </a:extLst>
          </p:cNvPr>
          <p:cNvSpPr/>
          <p:nvPr/>
        </p:nvSpPr>
        <p:spPr>
          <a:xfrm>
            <a:off x="7068569" y="55880"/>
            <a:ext cx="121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47AFC-FB18-4AC9-AABC-6FEA03C6D302}"/>
              </a:ext>
            </a:extLst>
          </p:cNvPr>
          <p:cNvSpPr/>
          <p:nvPr/>
        </p:nvSpPr>
        <p:spPr>
          <a:xfrm>
            <a:off x="6354697" y="676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threaded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6B27D-7F5B-49A7-B441-EDCADE9F7DA3}"/>
              </a:ext>
            </a:extLst>
          </p:cNvPr>
          <p:cNvSpPr/>
          <p:nvPr/>
        </p:nvSpPr>
        <p:spPr>
          <a:xfrm>
            <a:off x="6309360" y="17620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Multi-threaded serving- </a:t>
            </a:r>
          </a:p>
          <a:p>
            <a:r>
              <a:rPr lang="en-US" dirty="0"/>
              <a:t>Each request can be handled in its own thread</a:t>
            </a:r>
          </a:p>
          <a:p>
            <a:r>
              <a:rPr lang="en-US" dirty="0"/>
              <a:t>Any individual thread can block </a:t>
            </a:r>
          </a:p>
          <a:p>
            <a:r>
              <a:rPr lang="en-US" dirty="0"/>
              <a:t>(as long as there are still some threads to handle the </a:t>
            </a:r>
          </a:p>
          <a:p>
            <a:r>
              <a:rPr lang="en-US" dirty="0"/>
              <a:t>new requests)</a:t>
            </a:r>
          </a:p>
          <a:p>
            <a:endParaRPr lang="en-US" dirty="0"/>
          </a:p>
          <a:p>
            <a:r>
              <a:rPr lang="en-US" dirty="0"/>
              <a:t>Allow for shared access to mutable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37310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F688F-5180-47A9-91F5-B2A02EE96F20}"/>
              </a:ext>
            </a:extLst>
          </p:cNvPr>
          <p:cNvSpPr txBox="1"/>
          <p:nvPr/>
        </p:nvSpPr>
        <p:spPr>
          <a:xfrm>
            <a:off x="584200" y="10160"/>
            <a:ext cx="52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lack of overhead, node.js </a:t>
            </a:r>
            <a:r>
              <a:rPr lang="en-US"/>
              <a:t>can actually be faster…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6C43-0C52-4922-A620-76F6A944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690881"/>
            <a:ext cx="5290241" cy="301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A2C7A-88E7-4625-84F1-22975DFB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61" y="2484120"/>
            <a:ext cx="4934819" cy="39729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83557F-4DC7-4D96-AD49-A5DFA28602A4}"/>
              </a:ext>
            </a:extLst>
          </p:cNvPr>
          <p:cNvCxnSpPr/>
          <p:nvPr/>
        </p:nvCxnSpPr>
        <p:spPr>
          <a:xfrm>
            <a:off x="5857240" y="142240"/>
            <a:ext cx="0" cy="657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2C62080-E4A6-4F07-BEED-DFEE6FC3C9DA}"/>
              </a:ext>
            </a:extLst>
          </p:cNvPr>
          <p:cNvSpPr/>
          <p:nvPr/>
        </p:nvSpPr>
        <p:spPr>
          <a:xfrm>
            <a:off x="0" y="6069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https://www.infoworld.com/article/2883328/node-js/java-vs-nodejs-an-epic-battle-for-developer-mindshare.html</a:t>
            </a:r>
          </a:p>
        </p:txBody>
      </p:sp>
    </p:spTree>
    <p:extLst>
      <p:ext uri="{BB962C8B-B14F-4D97-AF65-F5344CB8AC3E}">
        <p14:creationId xmlns:p14="http://schemas.microsoft.com/office/powerpoint/2010/main" val="17719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432D2-6BCF-4490-8228-10DAD78F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063063"/>
            <a:ext cx="10364090" cy="50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7F74B-7BA5-4D9E-B897-B83940E5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333026"/>
            <a:ext cx="9828966" cy="62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810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</a:t>
            </a:r>
            <a:r>
              <a:rPr lang="en-US" dirty="0" err="1"/>
              <a:t>var</a:t>
            </a:r>
            <a:r>
              <a:rPr lang="en-US" dirty="0"/>
              <a:t>” or “let” or “this.” variables scope to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39799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557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”, variables will be attached to the local scope….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44D04-8C6E-4B78-A7A2-C352C6A32904}"/>
              </a:ext>
            </a:extLst>
          </p:cNvPr>
          <p:cNvSpPr txBox="1"/>
          <p:nvPr/>
        </p:nvSpPr>
        <p:spPr>
          <a:xfrm>
            <a:off x="858520" y="6050280"/>
            <a:ext cx="78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 (or with default), there will be one “</a:t>
            </a:r>
            <a:r>
              <a:rPr lang="en-US" dirty="0" err="1"/>
              <a:t>aVar</a:t>
            </a:r>
            <a:r>
              <a:rPr lang="en-US" dirty="0"/>
              <a:t>” associated with the function.</a:t>
            </a:r>
          </a:p>
          <a:p>
            <a:r>
              <a:rPr lang="en-US" dirty="0"/>
              <a:t>With “this”, every “new” will create a new copy of </a:t>
            </a:r>
            <a:r>
              <a:rPr lang="en-US" dirty="0" err="1"/>
              <a:t>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55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without “</a:t>
            </a:r>
            <a:r>
              <a:rPr lang="en-US" dirty="0" err="1"/>
              <a:t>var</a:t>
            </a:r>
            <a:r>
              <a:rPr lang="en-US" dirty="0"/>
              <a:t>” are sort of like “public static” variables in Java</a:t>
            </a:r>
          </a:p>
          <a:p>
            <a:r>
              <a:rPr lang="en-US" dirty="0"/>
              <a:t>Variables defined with this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CEB3F-7F70-4A1F-ABC1-F5817839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4" y="731520"/>
            <a:ext cx="6758033" cy="589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7B68F-401A-4DE7-A992-AE0AF62C9903}"/>
              </a:ext>
            </a:extLst>
          </p:cNvPr>
          <p:cNvSpPr txBox="1"/>
          <p:nvPr/>
        </p:nvSpPr>
        <p:spPr>
          <a:xfrm>
            <a:off x="114808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</p:spTree>
    <p:extLst>
      <p:ext uri="{BB962C8B-B14F-4D97-AF65-F5344CB8AC3E}">
        <p14:creationId xmlns:p14="http://schemas.microsoft.com/office/powerpoint/2010/main" val="14759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254C1-65BC-46AC-A813-A90E3C238591}"/>
              </a:ext>
            </a:extLst>
          </p:cNvPr>
          <p:cNvSpPr txBox="1"/>
          <p:nvPr/>
        </p:nvSpPr>
        <p:spPr>
          <a:xfrm>
            <a:off x="54864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0AAA8-A168-490E-8BF9-4C7E21A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" y="822959"/>
            <a:ext cx="5312344" cy="5613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5D597-741D-4E74-A79B-BDE2407C021D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BBD6D-9DBA-49CC-A97E-1B134CFE6B37}"/>
              </a:ext>
            </a:extLst>
          </p:cNvPr>
          <p:cNvSpPr txBox="1"/>
          <p:nvPr/>
        </p:nvSpPr>
        <p:spPr>
          <a:xfrm>
            <a:off x="6659880" y="1635760"/>
            <a:ext cx="441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important for closures….</a:t>
            </a:r>
          </a:p>
          <a:p>
            <a:r>
              <a:rPr lang="en-US" dirty="0"/>
              <a:t>(and the way closures interact with for loops)</a:t>
            </a:r>
          </a:p>
        </p:txBody>
      </p:sp>
    </p:spTree>
    <p:extLst>
      <p:ext uri="{BB962C8B-B14F-4D97-AF65-F5344CB8AC3E}">
        <p14:creationId xmlns:p14="http://schemas.microsoft.com/office/powerpoint/2010/main" val="33243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63499-2B70-4223-8ED2-381C6232C930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B7D43-9089-499A-8911-54D0C200E937}"/>
              </a:ext>
            </a:extLst>
          </p:cNvPr>
          <p:cNvCxnSpPr/>
          <p:nvPr/>
        </p:nvCxnSpPr>
        <p:spPr>
          <a:xfrm flipH="1">
            <a:off x="6649720" y="8178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888</Words>
  <Application>Microsoft Office PowerPoint</Application>
  <PresentationFormat>Widescreen</PresentationFormat>
  <Paragraphs>96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58</cp:revision>
  <dcterms:created xsi:type="dcterms:W3CDTF">2017-11-21T21:43:31Z</dcterms:created>
  <dcterms:modified xsi:type="dcterms:W3CDTF">2017-11-26T02:16:05Z</dcterms:modified>
</cp:coreProperties>
</file>