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0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76200"/>
            <a:ext cx="8530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 </a:t>
            </a:r>
            <a:r>
              <a:rPr lang="en-US" dirty="0" smtClean="0"/>
              <a:t>#7:</a:t>
            </a:r>
            <a:endParaRPr lang="en-US" dirty="0"/>
          </a:p>
          <a:p>
            <a:r>
              <a:rPr lang="en-US" dirty="0"/>
              <a:t>	Due before lab </a:t>
            </a:r>
            <a:r>
              <a:rPr lang="en-US" dirty="0" smtClean="0"/>
              <a:t>11/16/2017 </a:t>
            </a:r>
            <a:r>
              <a:rPr lang="en-US" dirty="0"/>
              <a:t>to </a:t>
            </a:r>
            <a:r>
              <a:rPr lang="en-US" dirty="0">
                <a:hlinkClick r:id="rId2"/>
              </a:rPr>
              <a:t>afodor@uncc.edu</a:t>
            </a:r>
            <a:r>
              <a:rPr lang="en-US" dirty="0"/>
              <a:t> ; Put “Lab </a:t>
            </a:r>
            <a:r>
              <a:rPr lang="en-US" dirty="0" smtClean="0"/>
              <a:t>#07” </a:t>
            </a:r>
            <a:r>
              <a:rPr lang="en-US" dirty="0"/>
              <a:t>in the subject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304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415290"/>
            <a:ext cx="8610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https://github.com/afodor/metagenomicsTools/blob/master/src/classExamples/gui/PrimeNumGen.java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609600" y="3429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 with this code: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685800"/>
            <a:ext cx="86868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This class currently does the work in a single background thread.</a:t>
            </a:r>
          </a:p>
          <a:p>
            <a:endParaRPr lang="en-US" dirty="0"/>
          </a:p>
          <a:p>
            <a:r>
              <a:rPr lang="en-US" dirty="0"/>
              <a:t>Your goal is to not change the basic functionality of the program, but have multiple</a:t>
            </a:r>
          </a:p>
          <a:p>
            <a:r>
              <a:rPr lang="en-US" dirty="0"/>
              <a:t>threads do the work.</a:t>
            </a:r>
          </a:p>
          <a:p>
            <a:endParaRPr lang="en-US" dirty="0"/>
          </a:p>
          <a:p>
            <a:r>
              <a:rPr lang="en-US" dirty="0"/>
              <a:t>The program should still report the progress (how many primes have been found so far)</a:t>
            </a:r>
          </a:p>
          <a:p>
            <a:r>
              <a:rPr lang="en-US" dirty="0"/>
              <a:t>every half-a-second or so….</a:t>
            </a:r>
          </a:p>
          <a:p>
            <a:endParaRPr lang="en-US" dirty="0"/>
          </a:p>
          <a:p>
            <a:r>
              <a:rPr lang="en-US" dirty="0"/>
              <a:t>The program should still generate a sorted list at the end of all the primes.</a:t>
            </a:r>
          </a:p>
          <a:p>
            <a:endParaRPr lang="en-US" dirty="0"/>
          </a:p>
          <a:p>
            <a:r>
              <a:rPr lang="en-US" dirty="0"/>
              <a:t>The program should report how long the total calculation took.</a:t>
            </a:r>
          </a:p>
          <a:p>
            <a:endParaRPr lang="en-US" dirty="0"/>
          </a:p>
          <a:p>
            <a:r>
              <a:rPr lang="en-US" dirty="0"/>
              <a:t>You can use (  </a:t>
            </a:r>
            <a:r>
              <a:rPr lang="en-US" dirty="0" err="1"/>
              <a:t>Runtime.</a:t>
            </a:r>
            <a:r>
              <a:rPr lang="en-US" i="1" dirty="0" err="1"/>
              <a:t>getRuntime</a:t>
            </a:r>
            <a:r>
              <a:rPr lang="en-US" i="1" dirty="0"/>
              <a:t>().</a:t>
            </a:r>
            <a:r>
              <a:rPr lang="en-US" i="1" dirty="0" err="1"/>
              <a:t>availableProcessors</a:t>
            </a:r>
            <a:r>
              <a:rPr lang="en-US" i="1" dirty="0"/>
              <a:t>() )  </a:t>
            </a:r>
            <a:r>
              <a:rPr lang="en-US" dirty="0"/>
              <a:t>to determine the # of threads.</a:t>
            </a:r>
            <a:endParaRPr lang="en-US" i="1" dirty="0"/>
          </a:p>
          <a:p>
            <a:endParaRPr lang="en-US" i="1" dirty="0"/>
          </a:p>
          <a:p>
            <a:r>
              <a:rPr lang="en-US" dirty="0"/>
              <a:t>In your e-mail, please say how many processors are on your system and what the speed up was (if any) over single-background thread execution</a:t>
            </a:r>
            <a:r>
              <a:rPr lang="en-US" dirty="0" smtClean="0"/>
              <a:t>.  (Obviously use the same number to </a:t>
            </a:r>
          </a:p>
          <a:p>
            <a:r>
              <a:rPr lang="en-US" dirty="0" smtClean="0"/>
              <a:t>factor for all of </a:t>
            </a:r>
            <a:r>
              <a:rPr lang="en-US" smtClean="0"/>
              <a:t>your tests!)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you like, you can find more efficient ways to find primes, but that is not required.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46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172</Words>
  <Application>Microsoft Office PowerPoint</Application>
  <PresentationFormat>On-screen Show (4:3)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Fodor, Anthony</cp:lastModifiedBy>
  <cp:revision>41</cp:revision>
  <dcterms:created xsi:type="dcterms:W3CDTF">2006-08-16T00:00:00Z</dcterms:created>
  <dcterms:modified xsi:type="dcterms:W3CDTF">2018-11-05T14:02:12Z</dcterms:modified>
</cp:coreProperties>
</file>