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85" r:id="rId3"/>
    <p:sldId id="284" r:id="rId4"/>
    <p:sldId id="260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9" r:id="rId13"/>
    <p:sldId id="280" r:id="rId14"/>
    <p:sldId id="281" r:id="rId15"/>
    <p:sldId id="282" r:id="rId16"/>
    <p:sldId id="268" r:id="rId17"/>
    <p:sldId id="274" r:id="rId18"/>
    <p:sldId id="265" r:id="rId19"/>
    <p:sldId id="266" r:id="rId20"/>
    <p:sldId id="26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76D0-7933-4D90-ADFD-A25AB307371A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C0C90-E336-4F34-92CB-BE4D3A49E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60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467600" cy="60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get a lot of great stuff with a </a:t>
            </a:r>
            <a:r>
              <a:rPr lang="en-US" dirty="0" err="1"/>
              <a:t>ReentrantLock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lock() works the </a:t>
            </a:r>
            <a:r>
              <a:rPr lang="en-US"/>
              <a:t>way synchronized does…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4996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645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thread is waiting for a lock, there is no way to interrupt it…</a:t>
            </a:r>
          </a:p>
          <a:p>
            <a:r>
              <a:rPr lang="en-US" dirty="0" err="1"/>
              <a:t>ReentrantLock</a:t>
            </a:r>
            <a:r>
              <a:rPr lang="en-US" dirty="0"/>
              <a:t>  offers an interruptible lock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7653337" cy="580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002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 is all or nothing.  Either you acquire the lock or block..</a:t>
            </a:r>
          </a:p>
          <a:p>
            <a:endParaRPr lang="en-US" dirty="0"/>
          </a:p>
          <a:p>
            <a:r>
              <a:rPr lang="en-US" dirty="0" err="1"/>
              <a:t>tryLock</a:t>
            </a:r>
            <a:r>
              <a:rPr lang="en-US" dirty="0"/>
              <a:t>() tries for the lock but doesn’t block if the lock can’t be obtained.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88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533400"/>
            <a:ext cx="85439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76200"/>
            <a:ext cx="35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you can try and wait for a while…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4325"/>
            <a:ext cx="50006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76200"/>
            <a:ext cx="47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This leads to another way to prevent deadlock…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657600" y="4419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200400" y="5029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4191000"/>
            <a:ext cx="399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careful here; </a:t>
            </a:r>
          </a:p>
          <a:p>
            <a:r>
              <a:rPr lang="en-US" dirty="0"/>
              <a:t>These must be called if you got the lock</a:t>
            </a:r>
          </a:p>
          <a:p>
            <a:r>
              <a:rPr lang="en-US" dirty="0"/>
              <a:t>but will throw if you don’t have the lock!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762000"/>
            <a:ext cx="319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both locks,</a:t>
            </a:r>
          </a:p>
          <a:p>
            <a:r>
              <a:rPr lang="en-US" dirty="0"/>
              <a:t>release the locks and try again…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5257800"/>
            <a:ext cx="343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stopTime</a:t>
            </a:r>
            <a:r>
              <a:rPr lang="en-US" dirty="0"/>
              <a:t> guards against “</a:t>
            </a:r>
            <a:r>
              <a:rPr lang="en-US" dirty="0" err="1"/>
              <a:t>livelock</a:t>
            </a:r>
            <a:r>
              <a:rPr lang="en-US" dirty="0"/>
              <a:t>”.</a:t>
            </a:r>
          </a:p>
          <a:p>
            <a:r>
              <a:rPr lang="en-US" dirty="0"/>
              <a:t>Give up after awhile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352801" y="54848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17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</a:t>
            </a:r>
            <a:r>
              <a:rPr lang="en-US" dirty="0" err="1"/>
              <a:t>ReentrantLock</a:t>
            </a:r>
            <a:r>
              <a:rPr lang="en-US" dirty="0"/>
              <a:t> is slower than synchronized but…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762000"/>
            <a:ext cx="4648200" cy="361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800600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book argues to favor synchronized over </a:t>
            </a:r>
            <a:r>
              <a:rPr lang="en-US" dirty="0" err="1"/>
              <a:t>ReentrantLock</a:t>
            </a:r>
            <a:r>
              <a:rPr lang="en-US" dirty="0"/>
              <a:t> because it is simpler </a:t>
            </a:r>
          </a:p>
          <a:p>
            <a:r>
              <a:rPr lang="en-US" dirty="0"/>
              <a:t>(you don’t have to manage the unlock in a finally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2397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avoid “open calls”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81175"/>
            <a:ext cx="4714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347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to Deadlock (chapter 10)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471446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38600" y="190500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setLocation</a:t>
            </a:r>
            <a:r>
              <a:rPr lang="en-US" dirty="0"/>
              <a:t>()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10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8917" y="1905000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a Taxi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34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6950" y="2297668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Dispatcher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518160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getImage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600" y="5334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089" y="5181600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Dispatcher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67400" y="5637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2800" y="1916668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notifyAvailable</a:t>
            </a:r>
            <a:r>
              <a:rPr lang="en-US" dirty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0750" y="5486400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getLocation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67600" y="5715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0187" y="5498068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a taxi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6400800"/>
            <a:ext cx="624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after the book pointed it out, this took me awhile to see :-\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to be confused with </a:t>
            </a:r>
            <a:r>
              <a:rPr lang="en-US" dirty="0" err="1"/>
              <a:t>Deathlok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4886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http://marvel.com/universe/Deathlok_(Michael_Collins)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966" y="533401"/>
            <a:ext cx="5050834" cy="500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1"/>
            <a:ext cx="3048000" cy="46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x.annihil.us/u/prod/marvel/i/mg/4/40/5328c9975ed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876800"/>
            <a:ext cx="1219200" cy="1830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50196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572869"/>
            <a:ext cx="3899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Fortunately, it is easy to avoid </a:t>
            </a:r>
          </a:p>
          <a:p>
            <a:r>
              <a:rPr lang="en-US" dirty="0"/>
              <a:t>these problems with open calls.</a:t>
            </a:r>
          </a:p>
          <a:p>
            <a:endParaRPr lang="en-US" dirty="0"/>
          </a:p>
          <a:p>
            <a:r>
              <a:rPr lang="en-US" dirty="0"/>
              <a:t>No need to hold the lock on taxi</a:t>
            </a:r>
          </a:p>
          <a:p>
            <a:r>
              <a:rPr lang="en-US" dirty="0"/>
              <a:t>once the destination has been checked.</a:t>
            </a:r>
          </a:p>
          <a:p>
            <a:endParaRPr lang="en-US" dirty="0"/>
          </a:p>
          <a:p>
            <a:r>
              <a:rPr lang="en-US" dirty="0"/>
              <a:t>We lose a little atomicity here..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838271"/>
            <a:ext cx="3580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better yet, use thread safe</a:t>
            </a:r>
          </a:p>
          <a:p>
            <a:r>
              <a:rPr lang="en-US" dirty="0"/>
              <a:t>collections rather than synchronized</a:t>
            </a:r>
          </a:p>
          <a:p>
            <a:r>
              <a:rPr lang="en-US" dirty="0"/>
              <a:t>locks to manage your data!)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82293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easiest way to avoid deadlock.   </a:t>
            </a:r>
          </a:p>
          <a:p>
            <a:endParaRPr lang="en-US" dirty="0"/>
          </a:p>
          <a:p>
            <a:r>
              <a:rPr lang="en-US" dirty="0"/>
              <a:t>	Don’t hold more than one lock at a time.</a:t>
            </a:r>
          </a:p>
          <a:p>
            <a:r>
              <a:rPr lang="en-US" dirty="0"/>
              <a:t>	Immutable objects don’t need to be locked!</a:t>
            </a:r>
          </a:p>
          <a:p>
            <a:endParaRPr lang="en-US" dirty="0"/>
          </a:p>
          <a:p>
            <a:r>
              <a:rPr lang="en-US" dirty="0"/>
              <a:t>	Avoid open calls; try not to call new functions with the lock held.</a:t>
            </a:r>
          </a:p>
          <a:p>
            <a:r>
              <a:rPr lang="en-US" dirty="0"/>
              <a:t>	If that function tries to grab another lock, the potential is there for deadlock</a:t>
            </a:r>
          </a:p>
          <a:p>
            <a:endParaRPr lang="en-US" dirty="0"/>
          </a:p>
          <a:p>
            <a:r>
              <a:rPr lang="en-US" dirty="0"/>
              <a:t>	Methods like:</a:t>
            </a:r>
          </a:p>
          <a:p>
            <a:endParaRPr lang="en-US" dirty="0"/>
          </a:p>
          <a:p>
            <a:r>
              <a:rPr lang="en-US" dirty="0"/>
              <a:t>	public synchronized void </a:t>
            </a:r>
            <a:r>
              <a:rPr lang="en-US" dirty="0" err="1"/>
              <a:t>setVal</a:t>
            </a:r>
            <a:r>
              <a:rPr lang="en-US" dirty="0"/>
              <a:t>(double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this.val = </a:t>
            </a:r>
            <a:r>
              <a:rPr lang="en-US" dirty="0" err="1"/>
              <a:t>newVal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don’t make an open call and doesn’t hold a second lock</a:t>
            </a:r>
          </a:p>
          <a:p>
            <a:endParaRPr lang="en-US" dirty="0"/>
          </a:p>
          <a:p>
            <a:r>
              <a:rPr lang="en-US" dirty="0"/>
              <a:t>	If you have to hold multiple locks, consider a </a:t>
            </a:r>
            <a:r>
              <a:rPr lang="en-US" dirty="0" err="1"/>
              <a:t>ReentrantLock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87058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791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http://www.tutorialspoint.com/java/java_thread_deadlock.htm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2672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"/>
            <a:ext cx="30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Deadlock is a vicious problem.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876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28700"/>
            <a:ext cx="54768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114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439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frowny</a:t>
            </a:r>
            <a:r>
              <a:rPr lang="en-US" dirty="0"/>
              <a:t> face?  (This is a tough one…)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4981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31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ordering is not guaranteed!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53911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228600"/>
            <a:ext cx="364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avoid deadlock, force any two </a:t>
            </a:r>
          </a:p>
          <a:p>
            <a:r>
              <a:rPr lang="en-US" dirty="0"/>
              <a:t>Objects to always acquire the lock in </a:t>
            </a:r>
          </a:p>
          <a:p>
            <a:r>
              <a:rPr lang="en-US" dirty="0"/>
              <a:t>the same order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4200" y="5105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4876800"/>
            <a:ext cx="466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degrade to single-thread performance,</a:t>
            </a:r>
          </a:p>
          <a:p>
            <a:r>
              <a:rPr lang="en-US" dirty="0"/>
              <a:t>but hash collisions are rare so there is not much</a:t>
            </a:r>
          </a:p>
          <a:p>
            <a:r>
              <a:rPr lang="en-US" dirty="0"/>
              <a:t>of a performance penalty…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2357" y="-76200"/>
            <a:ext cx="475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better solution is hiding in Chapter 13….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76475"/>
            <a:ext cx="52959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14533" y="600075"/>
            <a:ext cx="915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little more complicated to use…</a:t>
            </a:r>
          </a:p>
          <a:p>
            <a:r>
              <a:rPr lang="en-US" dirty="0"/>
              <a:t>It is up to you to release the lock (doesn’t happen automatically on leaving a synchronized block)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76500"/>
            <a:ext cx="7924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0960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way more flexible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6800"/>
            <a:ext cx="6238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4343400" y="4191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4038600"/>
            <a:ext cx="360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Locking with synchronized can’t be interrupted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736193" y="4572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5793" y="4419600"/>
            <a:ext cx="313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974192" y="51024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3792" y="4950023"/>
            <a:ext cx="402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 after a 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743200" y="556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400" y="5410200"/>
            <a:ext cx="391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 careful: this will throw if you don’t have the lock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" y="21336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6248400"/>
            <a:ext cx="554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ReentrantLock</a:t>
            </a:r>
            <a:r>
              <a:rPr lang="en-US" dirty="0"/>
              <a:t> is an implementation of the interface 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490</Words>
  <Application>Microsoft Office PowerPoint</Application>
  <PresentationFormat>On-screen Show (4:3)</PresentationFormat>
  <Paragraphs>93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91</cp:revision>
  <dcterms:created xsi:type="dcterms:W3CDTF">2006-08-16T00:00:00Z</dcterms:created>
  <dcterms:modified xsi:type="dcterms:W3CDTF">2016-11-02T18:52:10Z</dcterms:modified>
</cp:coreProperties>
</file>