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78" r:id="rId12"/>
    <p:sldId id="269" r:id="rId13"/>
    <p:sldId id="271" r:id="rId14"/>
    <p:sldId id="272" r:id="rId15"/>
    <p:sldId id="279" r:id="rId16"/>
    <p:sldId id="274" r:id="rId17"/>
    <p:sldId id="277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inflated models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the zero-inflated Poisson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negative binomial…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the zero inflated negative binomial…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err="1" smtClean="0"/>
              <a:t>Zuur</a:t>
            </a:r>
            <a:r>
              <a:rPr lang="en-US" dirty="0" smtClean="0"/>
              <a:t> book…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summary view of all our models…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err="1" smtClean="0"/>
              <a:t>Zuur</a:t>
            </a:r>
            <a:r>
              <a:rPr lang="en-US" dirty="0" smtClean="0"/>
              <a:t> book; we can look at Pearson residuals vs. model or covariates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these models are free </a:t>
            </a:r>
            <a:r>
              <a:rPr lang="en-US" smtClean="0"/>
              <a:t>from patterns </a:t>
            </a:r>
            <a:r>
              <a:rPr lang="en-US" dirty="0" smtClean="0"/>
              <a:t>in their residuals..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non-parametric alternative with a (just barely) significant p-value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often see lots of zeros in our sequence datasheets…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source of all these zeros is not entirely clear…</a:t>
            </a:r>
          </a:p>
          <a:p>
            <a:r>
              <a:rPr lang="en-US" dirty="0" smtClean="0"/>
              <a:t>Sequencing error, </a:t>
            </a:r>
            <a:r>
              <a:rPr lang="en-US" dirty="0" err="1" smtClean="0"/>
              <a:t>mis</a:t>
            </a:r>
            <a:r>
              <a:rPr lang="en-US" dirty="0" smtClean="0"/>
              <a:t>-classified </a:t>
            </a:r>
            <a:r>
              <a:rPr lang="en-US" dirty="0" err="1" smtClean="0"/>
              <a:t>taxa</a:t>
            </a:r>
            <a:r>
              <a:rPr lang="en-US" dirty="0" smtClean="0"/>
              <a:t>, lack of sequencing depth in some samples,</a:t>
            </a:r>
          </a:p>
          <a:p>
            <a:r>
              <a:rPr lang="en-US" dirty="0" smtClean="0"/>
              <a:t>Biological diversity (we all have a few unique bugs that are not shared across many people).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zeros play havoc with assumptions such as normality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 we will look at </a:t>
            </a:r>
            <a:r>
              <a:rPr lang="en-US" dirty="0" smtClean="0">
                <a:solidFill>
                  <a:srgbClr val="FF0000"/>
                </a:solidFill>
              </a:rPr>
              <a:t>mixture models</a:t>
            </a:r>
            <a:r>
              <a:rPr lang="en-US" dirty="0" smtClean="0"/>
              <a:t> that explicitly model the over-abundance of zeros.</a:t>
            </a:r>
          </a:p>
          <a:p>
            <a:r>
              <a:rPr lang="en-US" dirty="0" smtClean="0"/>
              <a:t>We follow chapter 11 in the </a:t>
            </a:r>
            <a:r>
              <a:rPr lang="en-US" dirty="0" err="1" smtClean="0"/>
              <a:t>Zuur</a:t>
            </a:r>
            <a:r>
              <a:rPr lang="en-US" dirty="0" smtClean="0"/>
              <a:t> book…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447800"/>
            <a:ext cx="651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 binomial distributed with </a:t>
            </a:r>
            <a:r>
              <a:rPr lang="en-US" dirty="0" smtClean="0">
                <a:sym typeface="Symbol"/>
              </a:rPr>
              <a:t> = probability of a false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3505200"/>
            <a:ext cx="56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 either Poisson or Negative </a:t>
            </a:r>
            <a:r>
              <a:rPr lang="en-US" smtClean="0"/>
              <a:t>Binomial distributed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197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of zero under binomial distribution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start with the Poisson distribution…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probability of </a:t>
            </a:r>
            <a:r>
              <a:rPr lang="en-US" smtClean="0"/>
              <a:t>a zero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probability </a:t>
            </a:r>
            <a:r>
              <a:rPr lang="en-US" smtClean="0"/>
              <a:t>of non-zero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Mixture models</a:t>
            </a:r>
            <a:r>
              <a:rPr lang="en-US" dirty="0" smtClean="0"/>
              <a:t> that explicitly model the over-abundance of zeros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in all generalized linear models, we have 3 parts in the specification for a </a:t>
            </a:r>
          </a:p>
          <a:p>
            <a:r>
              <a:rPr lang="en-US" dirty="0" smtClean="0"/>
              <a:t>Poisson zero inflated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Zeros are distributed by binomial + Poisson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non-zeros distributed by Poisson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and variance</a:t>
            </a:r>
          </a:p>
          <a:p>
            <a:r>
              <a:rPr lang="en-US" dirty="0" smtClean="0"/>
              <a:t>(stated without proof)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(link equations)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link equations ensure that </a:t>
            </a:r>
            <a:r>
              <a:rPr lang="en-US" dirty="0" smtClean="0">
                <a:sym typeface="Symbol"/>
              </a:rPr>
              <a:t> (which belongs to the binomial) can</a:t>
            </a:r>
          </a:p>
          <a:p>
            <a:r>
              <a:rPr lang="en-US" dirty="0" smtClean="0">
                <a:sym typeface="Symbol"/>
              </a:rPr>
              <a:t>only </a:t>
            </a:r>
            <a:r>
              <a:rPr lang="en-US" dirty="0" smtClean="0"/>
              <a:t> range from 0 to 1 (where the binomial is defined)</a:t>
            </a:r>
          </a:p>
          <a:p>
            <a:endParaRPr lang="en-US" dirty="0" smtClean="0"/>
          </a:p>
          <a:p>
            <a:r>
              <a:rPr lang="en-US" dirty="0" smtClean="0"/>
              <a:t>And that </a:t>
            </a:r>
            <a:r>
              <a:rPr lang="en-US" dirty="0" smtClean="0">
                <a:sym typeface="Symbol"/>
              </a:rPr>
              <a:t> (which belongs to the Poisson) can only range &gt;= 0 </a:t>
            </a:r>
          </a:p>
          <a:p>
            <a:r>
              <a:rPr lang="en-US" dirty="0" smtClean="0">
                <a:sym typeface="Symbol"/>
              </a:rPr>
              <a:t>(where the Poisson is defined)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assumptions: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two link equations can share parameters</a:t>
            </a:r>
          </a:p>
          <a:p>
            <a:r>
              <a:rPr lang="en-US" dirty="0" smtClean="0"/>
              <a:t>or not!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consider </a:t>
            </a:r>
            <a:r>
              <a:rPr lang="en-US" smtClean="0"/>
              <a:t>an example dataset…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zeros in this dataset (~54%) of all data</a:t>
            </a:r>
          </a:p>
          <a:p>
            <a:endParaRPr lang="en-US" dirty="0" smtClean="0"/>
          </a:p>
          <a:p>
            <a:r>
              <a:rPr lang="en-US" dirty="0" smtClean="0"/>
              <a:t>Your eye is drawn to the high intensity points,</a:t>
            </a:r>
          </a:p>
          <a:p>
            <a:r>
              <a:rPr lang="en-US" dirty="0" smtClean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fit a series of models to the data…  We start with a simple linear model..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https://github.com/afodor/metagenomicsTools/blob/master/src/classExamples/zeroInflatedExample.txt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model goes below</a:t>
            </a:r>
          </a:p>
          <a:p>
            <a:r>
              <a:rPr lang="en-US" dirty="0" smtClean="0"/>
              <a:t>Zero…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variance </a:t>
            </a:r>
          </a:p>
          <a:p>
            <a:r>
              <a:rPr lang="en-US" dirty="0" smtClean="0"/>
              <a:t>Is problematic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residuals are a mess…</a:t>
            </a:r>
          </a:p>
          <a:p>
            <a:endParaRPr lang="en-US" dirty="0" smtClean="0"/>
          </a:p>
          <a:p>
            <a:r>
              <a:rPr lang="en-US" dirty="0" smtClean="0"/>
              <a:t>plot(M0)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consider a Poisson model..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doesn’t go below zero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is considerably worse than linear;</a:t>
            </a:r>
          </a:p>
          <a:p>
            <a:r>
              <a:rPr lang="en-US" dirty="0" smtClean="0"/>
              <a:t>Assumption that mean==variance</a:t>
            </a:r>
          </a:p>
          <a:p>
            <a:r>
              <a:rPr lang="en-US" dirty="0" smtClean="0"/>
              <a:t>seems a poor one..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442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45</cp:revision>
  <dcterms:created xsi:type="dcterms:W3CDTF">2006-08-16T00:00:00Z</dcterms:created>
  <dcterms:modified xsi:type="dcterms:W3CDTF">2015-04-21T16:44:02Z</dcterms:modified>
</cp:coreProperties>
</file>