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8" r:id="rId2"/>
    <p:sldId id="257" r:id="rId3"/>
    <p:sldId id="258" r:id="rId4"/>
    <p:sldId id="260" r:id="rId5"/>
    <p:sldId id="316" r:id="rId6"/>
    <p:sldId id="317" r:id="rId7"/>
    <p:sldId id="319" r:id="rId8"/>
    <p:sldId id="261" r:id="rId9"/>
    <p:sldId id="262" r:id="rId10"/>
    <p:sldId id="263" r:id="rId11"/>
    <p:sldId id="320" r:id="rId12"/>
    <p:sldId id="321" r:id="rId13"/>
    <p:sldId id="323" r:id="rId14"/>
    <p:sldId id="264" r:id="rId15"/>
    <p:sldId id="32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25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371600"/>
            <a:ext cx="8782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53340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http://afodor.github.io/classes/prog2015/prog2015.html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http://afodor.github.io/classes/prog2015/prog2015.html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87879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 and </a:t>
            </a:r>
            <a:r>
              <a:rPr lang="en-US"/>
              <a:t>data visualization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this afternoon. 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</a:t>
            </a:r>
            <a:r>
              <a:rPr lang="en-US" dirty="0" err="1"/>
              <a:t>encapsalate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533400"/>
            <a:ext cx="9003157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304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02804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2200</Words>
  <Application>Microsoft Office PowerPoint</Application>
  <PresentationFormat>On-screen Show (4:3)</PresentationFormat>
  <Paragraphs>356</Paragraphs>
  <Slides>61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44</cp:revision>
  <dcterms:created xsi:type="dcterms:W3CDTF">2006-08-16T00:00:00Z</dcterms:created>
  <dcterms:modified xsi:type="dcterms:W3CDTF">2016-08-17T14:49:31Z</dcterms:modified>
</cp:coreProperties>
</file>