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" y="6478955"/>
            <a:ext cx="1235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https://github.com/afodor/metagenomicsTools/blob/master/src/classExamples/boundedBuffer/MultiThreadedTestUnits.java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440" y="-106680"/>
            <a:ext cx="110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 testing is way trickier…  Here we (following an example in Ch. 11) test that take() blocks when 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0" y="208280"/>
            <a:ext cx="6903790" cy="503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5254041"/>
            <a:ext cx="3809451" cy="1215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5280" y="3728720"/>
            <a:ext cx="91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560" y="357632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should block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363720" y="56134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4610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Wait for blocking to happen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01440" y="60960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720" y="59436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sure taker has exited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72" y="884118"/>
            <a:ext cx="4450610" cy="1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454"/>
            <a:ext cx="12192000" cy="2385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6118275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https://docs.oracle.com/javase/tutorial/essential/concurrency/join.html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200" y="457200"/>
            <a:ext cx="815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taker.join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TIMEOUT ) says wait in this thread for the other thread to finish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 give up on waiting after TIMEOUT)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fail in the testing thread if the join() exited because of the TIMEOUT</a:t>
            </a:r>
          </a:p>
        </p:txBody>
      </p:sp>
    </p:spTree>
    <p:extLst>
      <p:ext uri="{BB962C8B-B14F-4D97-AF65-F5344CB8AC3E}">
        <p14:creationId xmlns:p14="http://schemas.microsoft.com/office/powerpoint/2010/main" val="51969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74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987</Words>
  <Application>Microsoft Office PowerPoint</Application>
  <PresentationFormat>Widescreen</PresentationFormat>
  <Paragraphs>120</Paragraphs>
  <Slides>35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60</cp:revision>
  <dcterms:created xsi:type="dcterms:W3CDTF">2016-11-17T03:57:38Z</dcterms:created>
  <dcterms:modified xsi:type="dcterms:W3CDTF">2016-11-18T19:44:02Z</dcterms:modified>
</cp:coreProperties>
</file>