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8" r:id="rId12"/>
    <p:sldId id="267" r:id="rId13"/>
    <p:sldId id="284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526C-FCA9-4192-994E-C57D3FD5424C}" type="datetimeFigureOut">
              <a:rPr lang="en-US" smtClean="0"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826327" y="40376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97" y="6324048"/>
            <a:ext cx="1167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http://stackoverflow.com/questions/21147240/is-happens-before-relation-given-in-case-of-invokelater-or-invokeandwait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2" y="1345376"/>
            <a:ext cx="8203958" cy="461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397" y="332509"/>
            <a:ext cx="809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I need to manually force the visibility?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Probably not, but the documentation is a bit unclear, so better safe than sorry.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(It is a very small performance hit to grab the lock twice….)</a:t>
            </a:r>
          </a:p>
        </p:txBody>
      </p:sp>
    </p:spTree>
    <p:extLst>
      <p:ext uri="{BB962C8B-B14F-4D97-AF65-F5344CB8AC3E}">
        <p14:creationId xmlns:p14="http://schemas.microsoft.com/office/powerpoint/2010/main" val="16939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943215"/>
            <a:ext cx="6008913" cy="310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19" y="178131"/>
            <a:ext cx="945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write out the ROC data to a file if we want to use an alternative visualization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analysis platform….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92" y="3772085"/>
            <a:ext cx="6934200" cy="2828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9392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5" y="1483550"/>
            <a:ext cx="4876800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28" y="1264475"/>
            <a:ext cx="3314700" cy="408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535" y="320635"/>
            <a:ext cx="1020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“distribution” variable shows how much confidence the predictor has in each prediction and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order the ROC curve</a:t>
            </a:r>
          </a:p>
        </p:txBody>
      </p:sp>
    </p:spTree>
    <p:extLst>
      <p:ext uri="{BB962C8B-B14F-4D97-AF65-F5344CB8AC3E}">
        <p14:creationId xmlns:p14="http://schemas.microsoft.com/office/powerpoint/2010/main" val="10244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545775" y="76002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5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2" y="697118"/>
            <a:ext cx="8934450" cy="22574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106390" y="2766951"/>
            <a:ext cx="510639" cy="70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10150" y="3360718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compare our “true” classification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classification with the case/control labels scrambled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46" y="3683883"/>
            <a:ext cx="3286125" cy="2257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330974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4" y="348280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859479" y="2719448"/>
            <a:ext cx="110440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225141" y="5189515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60125" y="238693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gets scrambled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7645" y="4833255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color turns 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70" y="998361"/>
            <a:ext cx="3286125" cy="2257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68554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1" y="1677760"/>
            <a:ext cx="7609128" cy="2965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8171" y="237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Scrambling the columns is trivial…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00149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5" y="467033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096987" y="1983179"/>
            <a:ext cx="1140031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9524" y="1793174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do this for multiple permutations…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404673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48" y="3796520"/>
            <a:ext cx="3276600" cy="2305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48" y="6259723"/>
            <a:ext cx="22098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4" y="615416"/>
            <a:ext cx="8820150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30629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a very compelling and informative visualization (here for 20 permutations)</a:t>
            </a:r>
          </a:p>
        </p:txBody>
      </p:sp>
    </p:spTree>
    <p:extLst>
      <p:ext uri="{BB962C8B-B14F-4D97-AF65-F5344CB8AC3E}">
        <p14:creationId xmlns:p14="http://schemas.microsoft.com/office/powerpoint/2010/main" val="253242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83" y="142857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phylum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34" y="30728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464" y="51824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9662" y="129987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431" y="334035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4421" y="5141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7516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81" y="891532"/>
            <a:ext cx="2442410" cy="17082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24" y="907574"/>
            <a:ext cx="2418598" cy="1695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91" y="2666953"/>
            <a:ext cx="2223266" cy="153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10" y="2570701"/>
            <a:ext cx="2618107" cy="1817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180" y="4637735"/>
            <a:ext cx="2233145" cy="1551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23" y="4557525"/>
            <a:ext cx="2557336" cy="17477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057" y="786293"/>
            <a:ext cx="2512846" cy="1734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9597" y="2854562"/>
            <a:ext cx="2653417" cy="1815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1840" y="738167"/>
            <a:ext cx="2783708" cy="1880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8458" y="2854562"/>
            <a:ext cx="2526156" cy="17240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52610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55705" y="4660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771" y="-11876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of two 16S microbiome datasets for colorectal adenomas from my lab…</a:t>
            </a:r>
          </a:p>
        </p:txBody>
      </p:sp>
    </p:spTree>
    <p:extLst>
      <p:ext uri="{BB962C8B-B14F-4D97-AF65-F5344CB8AC3E}">
        <p14:creationId xmlns:p14="http://schemas.microsoft.com/office/powerpoint/2010/main" val="41020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429" y="1600202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660" y="1978225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29" y="2819402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517" y="106876"/>
            <a:ext cx="104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reviewed in lab, an ROC curve is a efficient visualization to observe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5281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21375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application seems straight-forward…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540" y="398422"/>
            <a:ext cx="3181350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52" y="2703048"/>
            <a:ext cx="24479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9" y="3112199"/>
            <a:ext cx="9134475" cy="3562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6904" y="819397"/>
            <a:ext cx="485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very robust 7.87 fold speedup on an 8 core box!</a:t>
            </a:r>
          </a:p>
        </p:txBody>
      </p:sp>
    </p:spTree>
    <p:extLst>
      <p:ext uri="{BB962C8B-B14F-4D97-AF65-F5344CB8AC3E}">
        <p14:creationId xmlns:p14="http://schemas.microsoft.com/office/powerpoint/2010/main" val="130990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5627" y="-59377"/>
            <a:ext cx="1155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we make this multi-threaded?  Start (as usual) by making a Worker class. Not much will be shared between workers..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8" y="279177"/>
            <a:ext cx="8610600" cy="3448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275" y="2288379"/>
            <a:ext cx="4897891" cy="42622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438899" y="2208810"/>
            <a:ext cx="0" cy="4476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74525" y="2196935"/>
            <a:ext cx="618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0148" y="4892634"/>
            <a:ext cx="2092533" cy="5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69423" y="4447309"/>
            <a:ext cx="33509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that everything here </a:t>
            </a:r>
          </a:p>
          <a:p>
            <a:r>
              <a:rPr lang="en-US" dirty="0"/>
              <a:t>is stack-confined up until the </a:t>
            </a:r>
          </a:p>
          <a:p>
            <a:r>
              <a:rPr lang="en-US" dirty="0"/>
              <a:t>drawing, which is confined to the </a:t>
            </a:r>
          </a:p>
          <a:p>
            <a:r>
              <a:rPr lang="en-US" dirty="0"/>
              <a:t>AWT thread and hence is single-</a:t>
            </a:r>
          </a:p>
          <a:p>
            <a:r>
              <a:rPr lang="en-US" dirty="0"/>
              <a:t>threaded!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9429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44" y="1060799"/>
            <a:ext cx="9156172" cy="43780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392" y="451263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semaphore remains a very easy to implement and flexible way to split work up between threads..</a:t>
            </a:r>
          </a:p>
        </p:txBody>
      </p:sp>
    </p:spTree>
    <p:extLst>
      <p:ext uri="{BB962C8B-B14F-4D97-AF65-F5344CB8AC3E}">
        <p14:creationId xmlns:p14="http://schemas.microsoft.com/office/powerpoint/2010/main" val="121763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7517" y="320634"/>
            <a:ext cx="100078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(Just because it is bothering me….)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go to multi-threaded, there is no reason for each thread to share a Random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lose determinism so setting an initial seed won’t allow you to exactly reproduce the results).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still want to make sure each random has a unique seed (so we don’t want to use the system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because two threads may be started within 10msecs of each other).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we create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see and let each thread have its own Random.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minimizes contention on the Random and slightly simplifies the code…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(and also still guarantees reproducibility if you run the Workers one at a time single threaded)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(won’t make a measurable difference, but was bothering me….)</a:t>
            </a:r>
          </a:p>
        </p:txBody>
      </p:sp>
    </p:spTree>
    <p:extLst>
      <p:ext uri="{BB962C8B-B14F-4D97-AF65-F5344CB8AC3E}">
        <p14:creationId xmlns:p14="http://schemas.microsoft.com/office/powerpoint/2010/main" val="3553157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160754"/>
            <a:ext cx="8886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create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see and let each thread have its own Random.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661184"/>
            <a:ext cx="6343650" cy="666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25" y="1732621"/>
            <a:ext cx="8029575" cy="4438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4437" y="615141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52062" y="5766236"/>
            <a:ext cx="938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66411" y="1175658"/>
            <a:ext cx="96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9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55" y="-11876"/>
            <a:ext cx="97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ask, does scrambled do worse than not scrambled to a statistically significant degree?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51" y="649680"/>
            <a:ext cx="321945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" y="821791"/>
            <a:ext cx="8066775" cy="437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401" y="2994541"/>
            <a:ext cx="2209800" cy="314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51314" y="2410691"/>
            <a:ext cx="52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0703" y="2244436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our permutations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99" y="3686092"/>
            <a:ext cx="3224894" cy="24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392" y="95003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switch to R for the visualization and the statistical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843" y="4678878"/>
            <a:ext cx="531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hand, our predictor has modest power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(mean AUC = 0.63)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other hand, clearly better than shuffling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3" y="464335"/>
            <a:ext cx="5676900" cy="396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27" y="464335"/>
            <a:ext cx="6056611" cy="56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4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31324" y="997528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14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0629"/>
            <a:ext cx="940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We’d like to be able to pass in a Classifier to our Worker, but we don’t want our workers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 a Classifier object (as that would violate thread safety on mutable objects)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1062"/>
            <a:ext cx="8105775" cy="4619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27024" y="5462650"/>
            <a:ext cx="131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1278" y="6341423"/>
            <a:ext cx="104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solve this problem by using Java’s ability to dynamically control which class is instantiated… </a:t>
            </a:r>
          </a:p>
        </p:txBody>
      </p:sp>
    </p:spTree>
    <p:extLst>
      <p:ext uri="{BB962C8B-B14F-4D97-AF65-F5344CB8AC3E}">
        <p14:creationId xmlns:p14="http://schemas.microsoft.com/office/powerpoint/2010/main" val="128337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5" y="725591"/>
            <a:ext cx="8671822" cy="5850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395" y="0"/>
            <a:ext cx="10520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tell the Worker at run time which classifier to instantiate…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will, of course, throw a runtime Exception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classifierName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not name a valid Classifier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default constructor…)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46369" y="2185059"/>
            <a:ext cx="7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0130" y="4132612"/>
            <a:ext cx="985652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716488" y="5712031"/>
            <a:ext cx="70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2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1407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1227" y="2819402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0070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7" y="396339"/>
            <a:ext cx="10365149" cy="61588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070764" y="4120737"/>
            <a:ext cx="89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49539" y="3954484"/>
            <a:ext cx="492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get the classifier name from the class itself</a:t>
            </a:r>
          </a:p>
        </p:txBody>
      </p:sp>
    </p:spTree>
    <p:extLst>
      <p:ext uri="{BB962C8B-B14F-4D97-AF65-F5344CB8AC3E}">
        <p14:creationId xmlns:p14="http://schemas.microsoft.com/office/powerpoint/2010/main" val="3390716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5" y="1367518"/>
            <a:ext cx="11830050" cy="360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262" y="451262"/>
            <a:ext cx="769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allows us to use all of the classifiers that are implemented in Weka…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2384" y="6240921"/>
            <a:ext cx="800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http://weka.sourceforge.net/doc.dev/weka/classifiers/Classifier.html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106850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" y="23751"/>
            <a:ext cx="111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now directly compare classifiers (we modify the worker to pass in the color as well as the classifier)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28" y="6240918"/>
            <a:ext cx="10485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https://github.com/afodor/WekaExamples/blob/master/src/examples/CompareClassifiers.java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59" y="526175"/>
            <a:ext cx="90106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261257"/>
            <a:ext cx="928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has been noted many times in the literature, </a:t>
            </a:r>
            <a:r>
              <a:rPr lang="en-US" dirty="0" err="1"/>
              <a:t>RandomForest</a:t>
            </a:r>
            <a:r>
              <a:rPr lang="en-US" dirty="0"/>
              <a:t> works best for microbiome data…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0" y="1203985"/>
            <a:ext cx="5381625" cy="15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55" y="630589"/>
            <a:ext cx="58959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1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file contains data from 71 patients…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1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10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1" y="373380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</p:spTree>
    <p:extLst>
      <p:ext uri="{BB962C8B-B14F-4D97-AF65-F5344CB8AC3E}">
        <p14:creationId xmlns:p14="http://schemas.microsoft.com/office/powerpoint/2010/main" val="39433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1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034" y="4096987"/>
            <a:ext cx="519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remember the 10 fold cross validation code…</a:t>
            </a:r>
          </a:p>
        </p:txBody>
      </p:sp>
    </p:spTree>
    <p:extLst>
      <p:ext uri="{BB962C8B-B14F-4D97-AF65-F5344CB8AC3E}">
        <p14:creationId xmlns:p14="http://schemas.microsoft.com/office/powerpoint/2010/main" val="3424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876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visualize the ROC code associated with this ten-fold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" y="511566"/>
            <a:ext cx="9086850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6" y="2274432"/>
            <a:ext cx="489585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056" y="25591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42839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308759"/>
            <a:ext cx="784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initial method just creates a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 and returns it…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968208"/>
            <a:ext cx="8526374" cy="4613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7397" y="5640780"/>
            <a:ext cx="1051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Nothing we haven’t seen many times before in this class.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just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(AWT component) that knows how to draw ROC curves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7" y="846981"/>
            <a:ext cx="6076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740167"/>
            <a:ext cx="7480620" cy="5815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660" y="83127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proceeds as before, building a classifier and testing it via ten-fold cross-validation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58940" y="5593278"/>
            <a:ext cx="7125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42714" y="545077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add a line for 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2865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4" y="144325"/>
            <a:ext cx="5772521" cy="667393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120737" y="795647"/>
            <a:ext cx="154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78825" y="2719449"/>
            <a:ext cx="186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2603" y="1006205"/>
            <a:ext cx="5416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does the calculations of true positive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negative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the helper classes are stack confined,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do not make visibility guarantees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36866" y="5262280"/>
            <a:ext cx="86689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1995" y="5070764"/>
            <a:ext cx="524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write the plot; should happen on AWT thread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778829" y="3503221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3223" y="3360718"/>
            <a:ext cx="521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visibility to any other thread that grabs this 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01241" y="4665025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1885" y="4522522"/>
            <a:ext cx="387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AWT thread has full visibility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7216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990</Words>
  <Application>Microsoft Office PowerPoint</Application>
  <PresentationFormat>Widescreen</PresentationFormat>
  <Paragraphs>137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81</cp:revision>
  <dcterms:created xsi:type="dcterms:W3CDTF">2016-11-23T14:12:39Z</dcterms:created>
  <dcterms:modified xsi:type="dcterms:W3CDTF">2016-11-25T00:57:38Z</dcterms:modified>
</cp:coreProperties>
</file>